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aleway Light" panose="020B0604020202020204" charset="0"/>
      <p:regular r:id="rId8"/>
      <p:bold r:id="rId9"/>
      <p:italic r:id="rId10"/>
      <p:boldItalic r:id="rId11"/>
    </p:embeddedFont>
    <p:embeddedFont>
      <p:font typeface="Dosis ExtraLight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D2DCED-7A40-4713-BFC5-3200F7E3C446}">
  <a:tblStyle styleId="{41D2DCED-7A40-4713-BFC5-3200F7E3C4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3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936;p55"/>
          <p:cNvGrpSpPr/>
          <p:nvPr/>
        </p:nvGrpSpPr>
        <p:grpSpPr>
          <a:xfrm>
            <a:off x="139620" y="2002535"/>
            <a:ext cx="3541273" cy="2806305"/>
            <a:chOff x="1139950" y="3805800"/>
            <a:chExt cx="2345200" cy="1660600"/>
          </a:xfrm>
        </p:grpSpPr>
        <p:sp>
          <p:nvSpPr>
            <p:cNvPr id="317" name="Google Shape;3937;p55"/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38;p55"/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39;p55"/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40;p55"/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41;p55"/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42;p55"/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43;p55"/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44;p55"/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45;p55"/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46;p55"/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47;p55"/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48;p55"/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49;p55"/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50;p55"/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51;p55"/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52;p55"/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53;p55"/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54;p55"/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55;p55"/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56;p55"/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57;p55"/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58;p55"/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59;p55"/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60;p55"/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61;p55"/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62;p55"/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63;p55"/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64;p55"/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65;p55"/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66;p55"/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67;p55"/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68;p55"/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69;p55"/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70;p55"/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71;p55"/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72;p55"/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73;p55"/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74;p55"/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75;p55"/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76;p55"/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77;p55"/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78;p55"/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79;p55"/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80;p55"/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81;p55"/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82;p55"/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83;p55"/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84;p55"/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85;p55"/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86;p55"/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87;p55"/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88;p55"/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89;p55"/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90;p55"/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91;p55"/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92;p55"/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93;p55"/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94;p55"/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95;p55"/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96;p55"/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97;p55"/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98;p55"/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99;p55"/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000;p55"/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001;p55"/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002;p55"/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003;p55"/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004;p55"/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005;p55"/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006;p55"/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007;p55"/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008;p55"/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009;p55"/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010;p55"/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011;p55"/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012;p55"/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013;p55"/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014;p55"/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015;p55"/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016;p55"/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017;p55"/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018;p55"/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019;p55"/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20;p55"/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21;p55"/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2;p55"/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23;p55"/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24;p55"/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25;p55"/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26;p55"/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27;p55"/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28;p55"/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29;p55"/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030;p55"/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031;p55"/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032;p55"/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033;p55"/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034;p55"/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035;p55"/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036;p55"/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037;p55"/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038;p55"/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039;p55"/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040;p55"/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041;p55"/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042;p55"/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043;p55"/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044;p55"/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045;p55"/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046;p55"/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047;p55"/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048;p55"/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049;p55"/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050;p55"/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051;p55"/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052;p55"/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053;p55"/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054;p55"/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055;p55"/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056;p55"/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057;p55"/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058;p55"/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059;p55"/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060;p55"/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061;p55"/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062;p55"/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063;p55"/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064;p55"/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065;p55"/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066;p55"/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067;p55"/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68;p55"/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69;p55"/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70;p55"/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71;p55"/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72;p55"/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73;p55"/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74;p55"/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75;p55"/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76;p55"/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77;p55"/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78;p55"/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79;p55"/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80;p55"/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81;p55"/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82;p55"/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83;p55"/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84;p55"/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085;p55"/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086;p55"/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087;p55"/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088;p55"/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089;p55"/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090;p55"/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091;p55"/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092;p55"/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093;p55"/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094;p55"/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095;p55"/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096;p55"/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097;p55"/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098;p55"/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099;p55"/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100;p55"/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101;p55"/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102;p55"/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103;p55"/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104;p55"/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105;p55"/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106;p55"/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107;p55"/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108;p55"/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109;p55"/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110;p55"/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111;p55"/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112;p55"/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113;p55"/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114;p55"/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115;p55"/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116;p55"/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117;p55"/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118;p55"/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119;p55"/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120;p55"/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121;p55"/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122;p55"/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123;p55"/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124;p55"/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125;p55"/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126;p55"/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127;p55"/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128;p55"/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129;p55"/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130;p55"/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131;p55"/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132;p55"/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133;p55"/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134;p55"/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135;p55"/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136;p55"/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137;p55"/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138;p55"/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139;p55"/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140;p55"/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141;p55"/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142;p55"/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143;p55"/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144;p55"/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145;p55"/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146;p55"/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147;p55"/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148;p55"/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153;p55"/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154;p55"/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173;p55"/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1235;p42"/>
          <p:cNvGrpSpPr/>
          <p:nvPr/>
        </p:nvGrpSpPr>
        <p:grpSpPr>
          <a:xfrm flipH="1">
            <a:off x="1804941" y="2265187"/>
            <a:ext cx="527657" cy="712239"/>
            <a:chOff x="8848141" y="4660250"/>
            <a:chExt cx="1529546" cy="2081109"/>
          </a:xfrm>
        </p:grpSpPr>
        <p:sp>
          <p:nvSpPr>
            <p:cNvPr id="569" name="Google Shape;1236;p42"/>
            <p:cNvSpPr/>
            <p:nvPr/>
          </p:nvSpPr>
          <p:spPr>
            <a:xfrm>
              <a:off x="8908961" y="5838503"/>
              <a:ext cx="1468726" cy="847541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237;p42"/>
            <p:cNvSpPr/>
            <p:nvPr/>
          </p:nvSpPr>
          <p:spPr>
            <a:xfrm>
              <a:off x="9538564" y="4710657"/>
              <a:ext cx="638205" cy="765218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238;p42"/>
            <p:cNvSpPr/>
            <p:nvPr/>
          </p:nvSpPr>
          <p:spPr>
            <a:xfrm>
              <a:off x="9565065" y="4666226"/>
              <a:ext cx="257769" cy="250103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239;p42"/>
            <p:cNvSpPr/>
            <p:nvPr/>
          </p:nvSpPr>
          <p:spPr>
            <a:xfrm>
              <a:off x="8848141" y="5135040"/>
              <a:ext cx="933644" cy="599630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240;p42"/>
            <p:cNvSpPr/>
            <p:nvPr/>
          </p:nvSpPr>
          <p:spPr>
            <a:xfrm>
              <a:off x="9027976" y="5763889"/>
              <a:ext cx="1269830" cy="628184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241;p42"/>
            <p:cNvSpPr/>
            <p:nvPr/>
          </p:nvSpPr>
          <p:spPr>
            <a:xfrm>
              <a:off x="9653383" y="6329834"/>
              <a:ext cx="199696" cy="4115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242;p42"/>
            <p:cNvSpPr/>
            <p:nvPr/>
          </p:nvSpPr>
          <p:spPr>
            <a:xfrm>
              <a:off x="9015781" y="5828965"/>
              <a:ext cx="725436" cy="583995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243;p42"/>
            <p:cNvSpPr/>
            <p:nvPr/>
          </p:nvSpPr>
          <p:spPr>
            <a:xfrm>
              <a:off x="9067758" y="6133217"/>
              <a:ext cx="372769" cy="250887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244;p42"/>
            <p:cNvSpPr/>
            <p:nvPr/>
          </p:nvSpPr>
          <p:spPr>
            <a:xfrm>
              <a:off x="9397123" y="6178674"/>
              <a:ext cx="911247" cy="264047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245;p42"/>
            <p:cNvSpPr/>
            <p:nvPr/>
          </p:nvSpPr>
          <p:spPr>
            <a:xfrm>
              <a:off x="9642879" y="5005130"/>
              <a:ext cx="361782" cy="380195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246;p42"/>
            <p:cNvSpPr/>
            <p:nvPr/>
          </p:nvSpPr>
          <p:spPr>
            <a:xfrm>
              <a:off x="9488761" y="5129970"/>
              <a:ext cx="572706" cy="553389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247;p42"/>
            <p:cNvSpPr/>
            <p:nvPr/>
          </p:nvSpPr>
          <p:spPr>
            <a:xfrm>
              <a:off x="9757396" y="5005130"/>
              <a:ext cx="164260" cy="140354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248;p42"/>
            <p:cNvSpPr/>
            <p:nvPr/>
          </p:nvSpPr>
          <p:spPr>
            <a:xfrm>
              <a:off x="9639015" y="4663751"/>
              <a:ext cx="370113" cy="449013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249;p42"/>
            <p:cNvSpPr/>
            <p:nvPr/>
          </p:nvSpPr>
          <p:spPr>
            <a:xfrm>
              <a:off x="9651572" y="4660250"/>
              <a:ext cx="360454" cy="34494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250;p42"/>
            <p:cNvSpPr/>
            <p:nvPr/>
          </p:nvSpPr>
          <p:spPr>
            <a:xfrm>
              <a:off x="9921596" y="4893812"/>
              <a:ext cx="96407" cy="121641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251;p42"/>
            <p:cNvSpPr/>
            <p:nvPr/>
          </p:nvSpPr>
          <p:spPr>
            <a:xfrm>
              <a:off x="9575267" y="5606269"/>
              <a:ext cx="472617" cy="381583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252;p42"/>
            <p:cNvSpPr/>
            <p:nvPr/>
          </p:nvSpPr>
          <p:spPr>
            <a:xfrm>
              <a:off x="9289367" y="5859088"/>
              <a:ext cx="263866" cy="185268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253;p42"/>
            <p:cNvSpPr/>
            <p:nvPr/>
          </p:nvSpPr>
          <p:spPr>
            <a:xfrm>
              <a:off x="9575388" y="6346797"/>
              <a:ext cx="135887" cy="66223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254;p42"/>
            <p:cNvSpPr/>
            <p:nvPr/>
          </p:nvSpPr>
          <p:spPr>
            <a:xfrm>
              <a:off x="8942375" y="5532802"/>
              <a:ext cx="622087" cy="248774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255;p42"/>
            <p:cNvSpPr/>
            <p:nvPr/>
          </p:nvSpPr>
          <p:spPr>
            <a:xfrm>
              <a:off x="8956199" y="5547471"/>
              <a:ext cx="608263" cy="409714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256;p42"/>
            <p:cNvSpPr/>
            <p:nvPr/>
          </p:nvSpPr>
          <p:spPr>
            <a:xfrm>
              <a:off x="8892270" y="5440198"/>
              <a:ext cx="63929" cy="341378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257;p42"/>
            <p:cNvSpPr/>
            <p:nvPr/>
          </p:nvSpPr>
          <p:spPr>
            <a:xfrm>
              <a:off x="8905490" y="5440198"/>
              <a:ext cx="215391" cy="323751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258;p42"/>
            <p:cNvSpPr/>
            <p:nvPr/>
          </p:nvSpPr>
          <p:spPr>
            <a:xfrm>
              <a:off x="8916115" y="5474245"/>
              <a:ext cx="155990" cy="283667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259;p42"/>
            <p:cNvSpPr/>
            <p:nvPr/>
          </p:nvSpPr>
          <p:spPr>
            <a:xfrm>
              <a:off x="8916115" y="5474245"/>
              <a:ext cx="192210" cy="253362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260;p42"/>
            <p:cNvSpPr/>
            <p:nvPr/>
          </p:nvSpPr>
          <p:spPr>
            <a:xfrm>
              <a:off x="9281036" y="5196253"/>
              <a:ext cx="798722" cy="743788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261;p42"/>
            <p:cNvSpPr/>
            <p:nvPr/>
          </p:nvSpPr>
          <p:spPr>
            <a:xfrm>
              <a:off x="9721206" y="5013625"/>
              <a:ext cx="91407" cy="2272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262;p42"/>
            <p:cNvSpPr/>
            <p:nvPr/>
          </p:nvSpPr>
          <p:spPr>
            <a:xfrm>
              <a:off x="9730911" y="5026611"/>
              <a:ext cx="72012" cy="31539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263;p42"/>
            <p:cNvSpPr/>
            <p:nvPr/>
          </p:nvSpPr>
          <p:spPr>
            <a:xfrm>
              <a:off x="9792453" y="4899189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264;p42"/>
            <p:cNvSpPr/>
            <p:nvPr/>
          </p:nvSpPr>
          <p:spPr>
            <a:xfrm>
              <a:off x="9679201" y="4890187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265;p42"/>
            <p:cNvSpPr/>
            <p:nvPr/>
          </p:nvSpPr>
          <p:spPr>
            <a:xfrm>
              <a:off x="9781751" y="4843983"/>
              <a:ext cx="69776" cy="32441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266;p42"/>
            <p:cNvSpPr/>
            <p:nvPr/>
          </p:nvSpPr>
          <p:spPr>
            <a:xfrm>
              <a:off x="9661900" y="4842175"/>
              <a:ext cx="69777" cy="30199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267;p42"/>
            <p:cNvSpPr/>
            <p:nvPr/>
          </p:nvSpPr>
          <p:spPr>
            <a:xfrm>
              <a:off x="9719229" y="4900976"/>
              <a:ext cx="50880" cy="88106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SAFALOTO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0" y="191493"/>
            <a:ext cx="910371" cy="9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781547" y="190169"/>
            <a:ext cx="3154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25000"/>
                  </a:schemeClr>
                </a:solidFill>
                <a:latin typeface="Century Gothic" panose="020B0502020202020204" pitchFamily="34" charset="0"/>
              </a:rPr>
              <a:t>INSTITUCIÓN EDUCATIVA TÉCNICA LA SAGRADA FAMILIA</a:t>
            </a:r>
          </a:p>
          <a:p>
            <a:pPr algn="ctr"/>
            <a:r>
              <a:rPr lang="es-CO" b="1" dirty="0">
                <a:solidFill>
                  <a:schemeClr val="bg1">
                    <a:lumMod val="25000"/>
                  </a:schemeClr>
                </a:solidFill>
                <a:latin typeface="Century Gothic" panose="020B0502020202020204" pitchFamily="34" charset="0"/>
              </a:rPr>
              <a:t>LENGUA CASTELLANA</a:t>
            </a:r>
          </a:p>
          <a:p>
            <a:pPr algn="ctr"/>
            <a:r>
              <a:rPr lang="es-CO" b="1" dirty="0">
                <a:solidFill>
                  <a:schemeClr val="bg1">
                    <a:lumMod val="25000"/>
                  </a:schemeClr>
                </a:solidFill>
                <a:latin typeface="Century Gothic" panose="020B0502020202020204" pitchFamily="34" charset="0"/>
              </a:rPr>
              <a:t>GRADO DÉCIMO</a:t>
            </a:r>
          </a:p>
          <a:p>
            <a:pPr algn="ctr"/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4233307" y="2317539"/>
            <a:ext cx="3342902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Literatura Española. Renacimiento siglo XVI</a:t>
            </a:r>
            <a:endParaRPr lang="es-CO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04758" y="4296673"/>
            <a:ext cx="344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Docente: María Lizbeth Cárdenas.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Practicante: Paula Andrea Valero.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Don quijote abre la ilustración de dibujos animados. educación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71" l="2889" r="96889">
                        <a14:foregroundMark x1="30222" y1="29487" x2="30222" y2="29487"/>
                        <a14:foregroundMark x1="30000" y1="22222" x2="30000" y2="22222"/>
                        <a14:foregroundMark x1="34000" y1="29487" x2="34000" y2="29487"/>
                        <a14:foregroundMark x1="38222" y1="27350" x2="38222" y2="27350"/>
                        <a14:foregroundMark x1="45556" y1="35897" x2="45556" y2="35897"/>
                        <a14:foregroundMark x1="41111" y1="31624" x2="41111" y2="31624"/>
                        <a14:foregroundMark x1="44667" y1="30342" x2="44667" y2="30342"/>
                        <a14:foregroundMark x1="36667" y1="38462" x2="43556" y2="22222"/>
                        <a14:foregroundMark x1="47778" y1="11966" x2="47778" y2="11966"/>
                        <a14:foregroundMark x1="59778" y1="24359" x2="59778" y2="24359"/>
                        <a14:foregroundMark x1="64667" y1="26068" x2="64667" y2="26068"/>
                        <a14:foregroundMark x1="64667" y1="24359" x2="64667" y2="24359"/>
                        <a14:foregroundMark x1="60222" y1="25641" x2="60222" y2="25641"/>
                        <a14:foregroundMark x1="58444" y1="23932" x2="58444" y2="23932"/>
                        <a14:foregroundMark x1="72444" y1="31624" x2="72444" y2="31624"/>
                        <a14:foregroundMark x1="68444" y1="28205" x2="68444" y2="28205"/>
                        <a14:foregroundMark x1="73333" y1="29915" x2="73333" y2="29915"/>
                        <a14:foregroundMark x1="75778" y1="38889" x2="75778" y2="38889"/>
                        <a14:foregroundMark x1="76000" y1="43590" x2="79333" y2="43590"/>
                        <a14:foregroundMark x1="79556" y1="43162" x2="79556" y2="43162"/>
                        <a14:foregroundMark x1="77778" y1="38889" x2="77778" y2="38889"/>
                        <a14:foregroundMark x1="49556" y1="11538" x2="49556" y2="11538"/>
                        <a14:foregroundMark x1="49556" y1="9829" x2="49556" y2="9829"/>
                        <a14:foregroundMark x1="57556" y1="11111" x2="57556" y2="11111"/>
                        <a14:foregroundMark x1="61111" y1="14103" x2="61111" y2="14103"/>
                        <a14:foregroundMark x1="60667" y1="11966" x2="60667" y2="11966"/>
                        <a14:foregroundMark x1="62667" y1="11111" x2="63333" y2="11966"/>
                        <a14:foregroundMark x1="63556" y1="12393" x2="63556" y2="12393"/>
                        <a14:foregroundMark x1="64667" y1="14103" x2="64667" y2="14103"/>
                        <a14:foregroundMark x1="66222" y1="14530" x2="66222" y2="14530"/>
                        <a14:foregroundMark x1="56444" y1="13248" x2="56444" y2="13248"/>
                        <a14:foregroundMark x1="54667" y1="13675" x2="54667" y2="13675"/>
                        <a14:foregroundMark x1="50889" y1="14103" x2="49556" y2="17094"/>
                        <a14:foregroundMark x1="47778" y1="17521" x2="47778" y2="17521"/>
                        <a14:foregroundMark x1="49111" y1="5128" x2="49111" y2="5128"/>
                        <a14:foregroundMark x1="51556" y1="8974" x2="51778" y2="10684"/>
                        <a14:foregroundMark x1="51778" y1="11966" x2="51778" y2="11966"/>
                        <a14:foregroundMark x1="51556" y1="11111" x2="51556" y2="11111"/>
                        <a14:foregroundMark x1="51556" y1="7692" x2="51556" y2="7692"/>
                        <a14:foregroundMark x1="51556" y1="6410" x2="50222" y2="5128"/>
                        <a14:foregroundMark x1="49556" y1="5128" x2="48667" y2="5128"/>
                        <a14:foregroundMark x1="46444" y1="12393" x2="46444" y2="12393"/>
                        <a14:foregroundMark x1="48444" y1="6410" x2="48444" y2="6410"/>
                        <a14:foregroundMark x1="48667" y1="6410" x2="48667" y2="6410"/>
                        <a14:foregroundMark x1="47111" y1="7265" x2="47111" y2="7265"/>
                        <a14:foregroundMark x1="46667" y1="8120" x2="46667" y2="8120"/>
                        <a14:foregroundMark x1="45778" y1="6838" x2="45778" y2="6838"/>
                        <a14:foregroundMark x1="46222" y1="6410" x2="46222" y2="6410"/>
                        <a14:foregroundMark x1="46222" y1="5983" x2="46222" y2="10684"/>
                        <a14:foregroundMark x1="46222" y1="12393" x2="46222" y2="12393"/>
                        <a14:foregroundMark x1="45333" y1="12821" x2="45333" y2="12821"/>
                        <a14:foregroundMark x1="44222" y1="22650" x2="48667" y2="2435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6"/>
          <a:stretch/>
        </p:blipFill>
        <p:spPr bwMode="auto">
          <a:xfrm>
            <a:off x="5468185" y="0"/>
            <a:ext cx="3775102" cy="17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24063" y="22769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</Words>
  <Application>Microsoft Office PowerPoint</Application>
  <PresentationFormat>Presentación en pantalla (16:9)</PresentationFormat>
  <Paragraphs>6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Raleway Light</vt:lpstr>
      <vt:lpstr>Dosis ExtraLight</vt:lpstr>
      <vt:lpstr>College Newsletter by Slidesgo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NEWSLETTER</dc:title>
  <dc:creator>PAULA</dc:creator>
  <cp:lastModifiedBy>Esteban</cp:lastModifiedBy>
  <cp:revision>11</cp:revision>
  <dcterms:modified xsi:type="dcterms:W3CDTF">2020-05-02T00:18:18Z</dcterms:modified>
</cp:coreProperties>
</file>