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74" d="100"/>
          <a:sy n="74" d="100"/>
        </p:scale>
        <p:origin x="30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A8493F8A-D9A7-47DE-B3DD-6CAB052FF0A1}" type="datetimeFigureOut">
              <a:rPr lang="en-US" smtClean="0"/>
              <a:t>5/3/2021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C1DB6-5AC2-4A18-AD13-37E495BA22BD}" type="slidenum">
              <a:rPr lang="en-US" smtClean="0"/>
              <a:t>‹Nº›</a:t>
            </a:fld>
            <a:endParaRPr lang="en-US"/>
          </a:p>
        </p:txBody>
      </p:sp>
    </p:spTree>
    <p:extLst>
      <p:ext uri="{BB962C8B-B14F-4D97-AF65-F5344CB8AC3E}">
        <p14:creationId xmlns:p14="http://schemas.microsoft.com/office/powerpoint/2010/main" val="32521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A8493F8A-D9A7-47DE-B3DD-6CAB052FF0A1}" type="datetimeFigureOut">
              <a:rPr lang="en-US" smtClean="0"/>
              <a:t>5/3/2021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C1DB6-5AC2-4A18-AD13-37E495BA22BD}" type="slidenum">
              <a:rPr lang="en-US" smtClean="0"/>
              <a:t>‹Nº›</a:t>
            </a:fld>
            <a:endParaRPr lang="en-US"/>
          </a:p>
        </p:txBody>
      </p:sp>
    </p:spTree>
    <p:extLst>
      <p:ext uri="{BB962C8B-B14F-4D97-AF65-F5344CB8AC3E}">
        <p14:creationId xmlns:p14="http://schemas.microsoft.com/office/powerpoint/2010/main" val="335349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A8493F8A-D9A7-47DE-B3DD-6CAB052FF0A1}" type="datetimeFigureOut">
              <a:rPr lang="en-US" smtClean="0"/>
              <a:t>5/3/2021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C1DB6-5AC2-4A18-AD13-37E495BA22BD}" type="slidenum">
              <a:rPr lang="en-US" smtClean="0"/>
              <a:t>‹Nº›</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5646554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A8493F8A-D9A7-47DE-B3DD-6CAB052FF0A1}" type="datetimeFigureOut">
              <a:rPr lang="en-US" smtClean="0"/>
              <a:t>5/3/2021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C1DB6-5AC2-4A18-AD13-37E495BA22BD}" type="slidenum">
              <a:rPr lang="en-US" smtClean="0"/>
              <a:t>‹Nº›</a:t>
            </a:fld>
            <a:endParaRPr lang="en-US"/>
          </a:p>
        </p:txBody>
      </p:sp>
    </p:spTree>
    <p:extLst>
      <p:ext uri="{BB962C8B-B14F-4D97-AF65-F5344CB8AC3E}">
        <p14:creationId xmlns:p14="http://schemas.microsoft.com/office/powerpoint/2010/main" val="27541792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A8493F8A-D9A7-47DE-B3DD-6CAB052FF0A1}" type="datetimeFigureOut">
              <a:rPr lang="en-US" smtClean="0"/>
              <a:t>5/3/2021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C1DB6-5AC2-4A18-AD13-37E495BA22BD}" type="slidenum">
              <a:rPr lang="en-US" smtClean="0"/>
              <a:t>‹Nº›</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061512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A8493F8A-D9A7-47DE-B3DD-6CAB052FF0A1}" type="datetimeFigureOut">
              <a:rPr lang="en-US" smtClean="0"/>
              <a:t>5/3/2021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C1DB6-5AC2-4A18-AD13-37E495BA22BD}" type="slidenum">
              <a:rPr lang="en-US" smtClean="0"/>
              <a:t>‹Nº›</a:t>
            </a:fld>
            <a:endParaRPr lang="en-US"/>
          </a:p>
        </p:txBody>
      </p:sp>
    </p:spTree>
    <p:extLst>
      <p:ext uri="{BB962C8B-B14F-4D97-AF65-F5344CB8AC3E}">
        <p14:creationId xmlns:p14="http://schemas.microsoft.com/office/powerpoint/2010/main" val="23454618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8493F8A-D9A7-47DE-B3DD-6CAB052FF0A1}" type="datetimeFigureOut">
              <a:rPr lang="en-US" smtClean="0"/>
              <a:t>5/3/2021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C1DB6-5AC2-4A18-AD13-37E495BA22BD}" type="slidenum">
              <a:rPr lang="en-US" smtClean="0"/>
              <a:t>‹Nº›</a:t>
            </a:fld>
            <a:endParaRPr lang="en-US"/>
          </a:p>
        </p:txBody>
      </p:sp>
    </p:spTree>
    <p:extLst>
      <p:ext uri="{BB962C8B-B14F-4D97-AF65-F5344CB8AC3E}">
        <p14:creationId xmlns:p14="http://schemas.microsoft.com/office/powerpoint/2010/main" val="7816439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8493F8A-D9A7-47DE-B3DD-6CAB052FF0A1}" type="datetimeFigureOut">
              <a:rPr lang="en-US" smtClean="0"/>
              <a:t>5/3/2021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C1DB6-5AC2-4A18-AD13-37E495BA22BD}" type="slidenum">
              <a:rPr lang="en-US" smtClean="0"/>
              <a:t>‹Nº›</a:t>
            </a:fld>
            <a:endParaRPr lang="en-US"/>
          </a:p>
        </p:txBody>
      </p:sp>
    </p:spTree>
    <p:extLst>
      <p:ext uri="{BB962C8B-B14F-4D97-AF65-F5344CB8AC3E}">
        <p14:creationId xmlns:p14="http://schemas.microsoft.com/office/powerpoint/2010/main" val="931042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8493F8A-D9A7-47DE-B3DD-6CAB052FF0A1}" type="datetimeFigureOut">
              <a:rPr lang="en-US" smtClean="0"/>
              <a:t>5/3/2021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C1DB6-5AC2-4A18-AD13-37E495BA22BD}" type="slidenum">
              <a:rPr lang="en-US" smtClean="0"/>
              <a:t>‹Nº›</a:t>
            </a:fld>
            <a:endParaRPr lang="en-US"/>
          </a:p>
        </p:txBody>
      </p:sp>
    </p:spTree>
    <p:extLst>
      <p:ext uri="{BB962C8B-B14F-4D97-AF65-F5344CB8AC3E}">
        <p14:creationId xmlns:p14="http://schemas.microsoft.com/office/powerpoint/2010/main" val="390218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A8493F8A-D9A7-47DE-B3DD-6CAB052FF0A1}" type="datetimeFigureOut">
              <a:rPr lang="en-US" smtClean="0"/>
              <a:t>5/3/2021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C1DB6-5AC2-4A18-AD13-37E495BA22BD}" type="slidenum">
              <a:rPr lang="en-US" smtClean="0"/>
              <a:t>‹Nº›</a:t>
            </a:fld>
            <a:endParaRPr lang="en-US"/>
          </a:p>
        </p:txBody>
      </p:sp>
    </p:spTree>
    <p:extLst>
      <p:ext uri="{BB962C8B-B14F-4D97-AF65-F5344CB8AC3E}">
        <p14:creationId xmlns:p14="http://schemas.microsoft.com/office/powerpoint/2010/main" val="1359903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A8493F8A-D9A7-47DE-B3DD-6CAB052FF0A1}" type="datetimeFigureOut">
              <a:rPr lang="en-US" smtClean="0"/>
              <a:t>5/3/2021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4C1DB6-5AC2-4A18-AD13-37E495BA22BD}" type="slidenum">
              <a:rPr lang="en-US" smtClean="0"/>
              <a:t>‹Nº›</a:t>
            </a:fld>
            <a:endParaRPr lang="en-US"/>
          </a:p>
        </p:txBody>
      </p:sp>
    </p:spTree>
    <p:extLst>
      <p:ext uri="{BB962C8B-B14F-4D97-AF65-F5344CB8AC3E}">
        <p14:creationId xmlns:p14="http://schemas.microsoft.com/office/powerpoint/2010/main" val="3721840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A8493F8A-D9A7-47DE-B3DD-6CAB052FF0A1}" type="datetimeFigureOut">
              <a:rPr lang="en-US" smtClean="0"/>
              <a:t>5/3/2021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4C1DB6-5AC2-4A18-AD13-37E495BA22BD}" type="slidenum">
              <a:rPr lang="en-US" smtClean="0"/>
              <a:t>‹Nº›</a:t>
            </a:fld>
            <a:endParaRPr lang="en-US"/>
          </a:p>
        </p:txBody>
      </p:sp>
    </p:spTree>
    <p:extLst>
      <p:ext uri="{BB962C8B-B14F-4D97-AF65-F5344CB8AC3E}">
        <p14:creationId xmlns:p14="http://schemas.microsoft.com/office/powerpoint/2010/main" val="3966239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A8493F8A-D9A7-47DE-B3DD-6CAB052FF0A1}" type="datetimeFigureOut">
              <a:rPr lang="en-US" smtClean="0"/>
              <a:t>5/3/2021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4C1DB6-5AC2-4A18-AD13-37E495BA22BD}" type="slidenum">
              <a:rPr lang="en-US" smtClean="0"/>
              <a:t>‹Nº›</a:t>
            </a:fld>
            <a:endParaRPr lang="en-US"/>
          </a:p>
        </p:txBody>
      </p:sp>
    </p:spTree>
    <p:extLst>
      <p:ext uri="{BB962C8B-B14F-4D97-AF65-F5344CB8AC3E}">
        <p14:creationId xmlns:p14="http://schemas.microsoft.com/office/powerpoint/2010/main" val="2772540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493F8A-D9A7-47DE-B3DD-6CAB052FF0A1}" type="datetimeFigureOut">
              <a:rPr lang="en-US" smtClean="0"/>
              <a:t>5/3/2021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4C1DB6-5AC2-4A18-AD13-37E495BA22BD}" type="slidenum">
              <a:rPr lang="en-US" smtClean="0"/>
              <a:t>‹Nº›</a:t>
            </a:fld>
            <a:endParaRPr lang="en-US"/>
          </a:p>
        </p:txBody>
      </p:sp>
    </p:spTree>
    <p:extLst>
      <p:ext uri="{BB962C8B-B14F-4D97-AF65-F5344CB8AC3E}">
        <p14:creationId xmlns:p14="http://schemas.microsoft.com/office/powerpoint/2010/main" val="1372834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A8493F8A-D9A7-47DE-B3DD-6CAB052FF0A1}" type="datetimeFigureOut">
              <a:rPr lang="en-US" smtClean="0"/>
              <a:t>5/3/2021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4C1DB6-5AC2-4A18-AD13-37E495BA22BD}" type="slidenum">
              <a:rPr lang="en-US" smtClean="0"/>
              <a:t>‹Nº›</a:t>
            </a:fld>
            <a:endParaRPr lang="en-US"/>
          </a:p>
        </p:txBody>
      </p:sp>
    </p:spTree>
    <p:extLst>
      <p:ext uri="{BB962C8B-B14F-4D97-AF65-F5344CB8AC3E}">
        <p14:creationId xmlns:p14="http://schemas.microsoft.com/office/powerpoint/2010/main" val="2130388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A8493F8A-D9A7-47DE-B3DD-6CAB052FF0A1}" type="datetimeFigureOut">
              <a:rPr lang="en-US" smtClean="0"/>
              <a:t>5/3/2021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4C1DB6-5AC2-4A18-AD13-37E495BA22BD}" type="slidenum">
              <a:rPr lang="en-US" smtClean="0"/>
              <a:t>‹Nº›</a:t>
            </a:fld>
            <a:endParaRPr lang="en-US"/>
          </a:p>
        </p:txBody>
      </p:sp>
    </p:spTree>
    <p:extLst>
      <p:ext uri="{BB962C8B-B14F-4D97-AF65-F5344CB8AC3E}">
        <p14:creationId xmlns:p14="http://schemas.microsoft.com/office/powerpoint/2010/main" val="368403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8493F8A-D9A7-47DE-B3DD-6CAB052FF0A1}" type="datetimeFigureOut">
              <a:rPr lang="en-US" smtClean="0"/>
              <a:t>5/3/2021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24C1DB6-5AC2-4A18-AD13-37E495BA22BD}" type="slidenum">
              <a:rPr lang="en-US" smtClean="0"/>
              <a:t>‹Nº›</a:t>
            </a:fld>
            <a:endParaRPr lang="en-US"/>
          </a:p>
        </p:txBody>
      </p:sp>
    </p:spTree>
    <p:extLst>
      <p:ext uri="{BB962C8B-B14F-4D97-AF65-F5344CB8AC3E}">
        <p14:creationId xmlns:p14="http://schemas.microsoft.com/office/powerpoint/2010/main" val="210089048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466725" y="4297555"/>
            <a:ext cx="7766936" cy="2143585"/>
          </a:xfrm>
        </p:spPr>
        <p:txBody>
          <a:bodyPr/>
          <a:lstStyle/>
          <a:p>
            <a:endParaRPr lang="en-US"/>
          </a:p>
        </p:txBody>
      </p:sp>
      <p:sp>
        <p:nvSpPr>
          <p:cNvPr id="3" name="Subtítulo 2"/>
          <p:cNvSpPr>
            <a:spLocks noGrp="1"/>
          </p:cNvSpPr>
          <p:nvPr>
            <p:ph type="subTitle" idx="1"/>
          </p:nvPr>
        </p:nvSpPr>
        <p:spPr/>
        <p:txBody>
          <a:bodyPr/>
          <a:lstStyle/>
          <a:p>
            <a:endParaRPr lang="en-US"/>
          </a:p>
        </p:txBody>
      </p:sp>
      <p:pic>
        <p:nvPicPr>
          <p:cNvPr id="1026" name="Picture 2" descr="Puede ser una imagen de 1 persona y texto que dice &quot;EL CUENTO Y SUS PARTES El Profe Huitzy&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233" y="-632012"/>
            <a:ext cx="13716000" cy="100457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9514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pic>
        <p:nvPicPr>
          <p:cNvPr id="2050" name="Picture 2" descr="Puede ser una imagen de 1 persona y texto que dice &quot;El cuento es una narración breve en donde participan uno varios personajes. Además los cuentos tienen un principio, desarrollo y un final; estos son sus tres momentos. El Profe Huitzy&quot;"/>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1024" y="0"/>
            <a:ext cx="12070976"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1758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pic>
        <p:nvPicPr>
          <p:cNvPr id="3074" name="Picture 2" descr="Puede ser una imagen de 1 persona y texto que dice &quot;Principio: en esta parte presenta el problema con el que inicia el cuento, lugar, época datos de referencia. El Profe Huitzy&quot;"/>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56630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pic>
        <p:nvPicPr>
          <p:cNvPr id="4098" name="Picture 2" descr="Puede ser una imagen de 1 persona y texto que dice &quot;2. Desarrollo: en esta parte se relatan los sucesos acontecimientos que le ocurren a los personajes, casi siempre se presenta un problema qué hay qu resolver. El Profe Huitzy&quot;"/>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57721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pic>
        <p:nvPicPr>
          <p:cNvPr id="5122" name="Picture 2" descr="Puede ser una imagen de 1 persona y texto que dice &quot;3. Final o desenlace: El final o desenlace, es donde se narra cómo se resuelve el problema presentado en el nudo: de manera cómica, trágica, dramática en torno a la acción o la hazaña realizada por el personaje principal. H Huitzy Profe&quot;"/>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559553" cy="69790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7388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pic>
        <p:nvPicPr>
          <p:cNvPr id="6146" name="Picture 2" descr="Puede ser una imagen de 1 persona, flor y texto que dice &quot;EJEMPLO TUUO POTON cubierto de hermosas flores, donde un gatose Había una vez tres lindas mariposas que revoloteaban alegres en un hermoso jardín paseaban silencioso. Profe Huitzy&quot;"/>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5131" y="0"/>
            <a:ext cx="12083142"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9531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pic>
        <p:nvPicPr>
          <p:cNvPr id="7170" name="Picture 2" descr="Puede ser una imagen de 1 persona y texto que dice &quot;Desarrollo De pronto la más pequeña quedo atrapada entre unos rosales; al verla sus compañeras trataron de ayudarla, momento que aprovechó Igato para atraparlas pero ellas volaron dejando a su compañerita a merced del gato que desesperada le decía ¡no me hagas daño! elgato sin escucharla trataba de agarrarla sin importarle los pinchazos que daba, mientras ella seguía luchando por zafarse de los rosales donde se encontraba atrapada. El Profe Huitzy&quot;"/>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083143"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4732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pic>
        <p:nvPicPr>
          <p:cNvPr id="8194" name="Picture 2" descr="Puede ser una imagen de 1 persona y texto que dice &quot;Sattte @ @် Después de mucho la mariposilla logro salir de donde había caído reuniéndose con sus compañeritas que al verla se pusieron muy felices y contentas diciéndose entre ellas -debemos tener más cuidado. El Profe Huitzy&quot;"/>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70670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0297456"/>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TotalTime>
  <Words>0</Words>
  <Application>Microsoft Office PowerPoint</Application>
  <PresentationFormat>Panorámica</PresentationFormat>
  <Paragraphs>0</Paragraphs>
  <Slides>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Arial</vt:lpstr>
      <vt:lpstr>Trebuchet MS</vt:lpstr>
      <vt:lpstr>Wingdings 3</vt:lpstr>
      <vt:lpstr>Faceta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InKulpado666</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WIN10</dc:creator>
  <cp:lastModifiedBy>ELVIA</cp:lastModifiedBy>
  <cp:revision>1</cp:revision>
  <dcterms:created xsi:type="dcterms:W3CDTF">2021-04-07T00:55:09Z</dcterms:created>
  <dcterms:modified xsi:type="dcterms:W3CDTF">2021-05-04T01:58:22Z</dcterms:modified>
</cp:coreProperties>
</file>