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9E39-8C85-4C57-8CD0-A987C723290C}" type="datetimeFigureOut">
              <a:rPr lang="es-CO" smtClean="0"/>
              <a:t>21/09/2021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DE54B-EA64-4F7D-BF2B-4FB45F169F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86517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9E39-8C85-4C57-8CD0-A987C723290C}" type="datetimeFigureOut">
              <a:rPr lang="es-CO" smtClean="0"/>
              <a:t>21/09/2021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DE54B-EA64-4F7D-BF2B-4FB45F169F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18245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9E39-8C85-4C57-8CD0-A987C723290C}" type="datetimeFigureOut">
              <a:rPr lang="es-CO" smtClean="0"/>
              <a:t>21/09/2021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DE54B-EA64-4F7D-BF2B-4FB45F169F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73269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9E39-8C85-4C57-8CD0-A987C723290C}" type="datetimeFigureOut">
              <a:rPr lang="es-CO" smtClean="0"/>
              <a:t>21/09/2021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DE54B-EA64-4F7D-BF2B-4FB45F169F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92787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9E39-8C85-4C57-8CD0-A987C723290C}" type="datetimeFigureOut">
              <a:rPr lang="es-CO" smtClean="0"/>
              <a:t>21/09/2021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DE54B-EA64-4F7D-BF2B-4FB45F169F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1943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9E39-8C85-4C57-8CD0-A987C723290C}" type="datetimeFigureOut">
              <a:rPr lang="es-CO" smtClean="0"/>
              <a:t>21/09/2021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DE54B-EA64-4F7D-BF2B-4FB45F169F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9903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9E39-8C85-4C57-8CD0-A987C723290C}" type="datetimeFigureOut">
              <a:rPr lang="es-CO" smtClean="0"/>
              <a:t>21/09/2021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DE54B-EA64-4F7D-BF2B-4FB45F169F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3068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9E39-8C85-4C57-8CD0-A987C723290C}" type="datetimeFigureOut">
              <a:rPr lang="es-CO" smtClean="0"/>
              <a:t>21/09/2021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DE54B-EA64-4F7D-BF2B-4FB45F169F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97637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9E39-8C85-4C57-8CD0-A987C723290C}" type="datetimeFigureOut">
              <a:rPr lang="es-CO" smtClean="0"/>
              <a:t>21/09/2021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DE54B-EA64-4F7D-BF2B-4FB45F169F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22016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9E39-8C85-4C57-8CD0-A987C723290C}" type="datetimeFigureOut">
              <a:rPr lang="es-CO" smtClean="0"/>
              <a:t>21/09/2021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DE54B-EA64-4F7D-BF2B-4FB45F169F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55019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9E39-8C85-4C57-8CD0-A987C723290C}" type="datetimeFigureOut">
              <a:rPr lang="es-CO" smtClean="0"/>
              <a:t>21/09/2021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DE54B-EA64-4F7D-BF2B-4FB45F169F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79642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79E39-8C85-4C57-8CD0-A987C723290C}" type="datetimeFigureOut">
              <a:rPr lang="es-CO" smtClean="0"/>
              <a:t>21/09/2021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DE54B-EA64-4F7D-BF2B-4FB45F169F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565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97735" y="1028343"/>
            <a:ext cx="100970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dirty="0"/>
          </a:p>
        </p:txBody>
      </p:sp>
      <p:sp>
        <p:nvSpPr>
          <p:cNvPr id="7" name="Título 6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846138"/>
          </a:xfrm>
        </p:spPr>
        <p:txBody>
          <a:bodyPr/>
          <a:lstStyle/>
          <a:p>
            <a:pPr algn="ctr"/>
            <a:r>
              <a:rPr lang="es-CO" dirty="0" smtClean="0">
                <a:solidFill>
                  <a:srgbClr val="FF0000"/>
                </a:solidFill>
              </a:rPr>
              <a:t> EL SISTEMA SOLAR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344769" y="1693889"/>
            <a:ext cx="1015606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600" b="0" i="0" dirty="0" smtClean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¿CÓMO ESTÁ COFORMADO EL SISTEMA SOLAR?</a:t>
            </a:r>
          </a:p>
          <a:p>
            <a:pPr algn="just"/>
            <a:r>
              <a:rPr lang="es-ES" sz="3600" b="0" i="0" dirty="0" smtClean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En la vía láctea se encuentra el </a:t>
            </a:r>
            <a:r>
              <a:rPr lang="es-ES" sz="3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SISTEMA SOLAR</a:t>
            </a:r>
            <a:r>
              <a:rPr lang="es-ES" sz="3600" b="0" i="0" dirty="0" smtClean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. Este sistema está conformado por una gran estrella: el </a:t>
            </a:r>
            <a:r>
              <a:rPr lang="es-ES" sz="3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SOL</a:t>
            </a:r>
            <a:r>
              <a:rPr lang="es-ES" sz="3600" b="0" i="0" dirty="0" smtClean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. A su alrededor giran ocho planetas y al rededor de los planetas giran los </a:t>
            </a:r>
            <a:r>
              <a:rPr lang="es-ES" sz="3600" b="0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SÁTLITES.</a:t>
            </a:r>
            <a:r>
              <a:rPr lang="es-ES" sz="3600" b="0" i="0" dirty="0" smtClean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 En este sistema también existen otros cuerpos como los </a:t>
            </a:r>
            <a:r>
              <a:rPr lang="es-ES" sz="3600" b="0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ASTEROIDES</a:t>
            </a:r>
            <a:r>
              <a:rPr lang="es-ES" sz="3600" b="0" i="0" dirty="0" smtClean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 que giran alrededor del sol.</a:t>
            </a:r>
          </a:p>
          <a:p>
            <a:pPr algn="just"/>
            <a:endParaRPr lang="es-ES" sz="3600" b="0" i="0" dirty="0">
              <a:solidFill>
                <a:srgbClr val="21212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78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236372" y="922643"/>
            <a:ext cx="980082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000" dirty="0" smtClean="0"/>
              <a:t>EL SOL: LA ESTRELLA DEL SISTEMA SOLAR</a:t>
            </a:r>
          </a:p>
          <a:p>
            <a:r>
              <a:rPr lang="es-ES" sz="4000" dirty="0" smtClean="0"/>
              <a:t>El sol está conformado por gases incandescentes. Su luz y su calor son indispensables para la vida.}</a:t>
            </a:r>
          </a:p>
          <a:p>
            <a:r>
              <a:rPr lang="es-ES" sz="4000" dirty="0" smtClean="0"/>
              <a:t>El sol esa 100 veces más grande que la tierra. Además, es su estrella más cercana.</a:t>
            </a:r>
            <a:endParaRPr lang="es-ES" sz="4000" dirty="0" smtClean="0"/>
          </a:p>
        </p:txBody>
      </p:sp>
    </p:spTree>
    <p:extLst>
      <p:ext uri="{BB962C8B-B14F-4D97-AF65-F5344CB8AC3E}">
        <p14:creationId xmlns:p14="http://schemas.microsoft.com/office/powerpoint/2010/main" val="219028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05565" y="961192"/>
            <a:ext cx="949602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b="0" i="0" dirty="0" smtClean="0">
                <a:solidFill>
                  <a:srgbClr val="757575"/>
                </a:solidFill>
                <a:effectLst/>
                <a:latin typeface="RobotoDraft"/>
              </a:rPr>
              <a:t>LOS PLANETAS DEL SISTEMA SOLAR</a:t>
            </a:r>
          </a:p>
          <a:p>
            <a:r>
              <a:rPr lang="es-ES" sz="3200" b="0" i="0" dirty="0" smtClean="0">
                <a:solidFill>
                  <a:srgbClr val="757575"/>
                </a:solidFill>
                <a:effectLst/>
                <a:latin typeface="RobotoDraft"/>
              </a:rPr>
              <a:t>Alrededor del sol giran los planetas Mercurio, Venus, Tierra, Marte, Júpiter, Saturno, Urano y Neptuno.</a:t>
            </a:r>
          </a:p>
          <a:p>
            <a:r>
              <a:rPr lang="es-ES" sz="3200" b="0" i="0" dirty="0" smtClean="0">
                <a:solidFill>
                  <a:srgbClr val="757575"/>
                </a:solidFill>
                <a:effectLst/>
                <a:latin typeface="RobotoDraft"/>
              </a:rPr>
              <a:t>Según la cercanía del sol, los planetas pueden ser INTERIORES O EXTERIORES. ,Mercurio, Venus, Tierra, Marte son planetas interiores porque están mas cercanos al sol; y Júpiter, Saturno, Urano y Neptuno son planetas exteriores porque están más alejados de él.</a:t>
            </a:r>
            <a:endParaRPr lang="es-ES" sz="3200" b="0" i="0" dirty="0">
              <a:solidFill>
                <a:srgbClr val="757575"/>
              </a:solidFill>
              <a:effectLst/>
              <a:latin typeface="RobotoDraft"/>
            </a:endParaRPr>
          </a:p>
        </p:txBody>
      </p:sp>
    </p:spTree>
    <p:extLst>
      <p:ext uri="{BB962C8B-B14F-4D97-AF65-F5344CB8AC3E}">
        <p14:creationId xmlns:p14="http://schemas.microsoft.com/office/powerpoint/2010/main" val="406762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50006" y="848657"/>
            <a:ext cx="959475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000" b="0" i="0" dirty="0" smtClean="0">
                <a:solidFill>
                  <a:srgbClr val="757575"/>
                </a:solidFill>
                <a:effectLst/>
                <a:latin typeface="RobotoDraft"/>
              </a:rPr>
              <a:t>¿QUÉ ES UN SATÉLITE?</a:t>
            </a:r>
          </a:p>
          <a:p>
            <a:r>
              <a:rPr lang="es-ES" sz="4000" b="0" i="0" dirty="0" smtClean="0">
                <a:solidFill>
                  <a:srgbClr val="757575"/>
                </a:solidFill>
                <a:effectLst/>
                <a:latin typeface="RobotoDraft"/>
              </a:rPr>
              <a:t>Los astros que giran alrededor de los planetas se denominan SATÉLITES. Una de sus características es que no emiten luz propia. La luna es un satélite natural de la tierra.</a:t>
            </a:r>
            <a:endParaRPr lang="es-ES" sz="4000" b="0" i="0" dirty="0">
              <a:solidFill>
                <a:srgbClr val="757575"/>
              </a:solidFill>
              <a:effectLst/>
              <a:latin typeface="RobotoDraft"/>
            </a:endParaRPr>
          </a:p>
        </p:txBody>
      </p:sp>
    </p:spTree>
    <p:extLst>
      <p:ext uri="{BB962C8B-B14F-4D97-AF65-F5344CB8AC3E}">
        <p14:creationId xmlns:p14="http://schemas.microsoft.com/office/powerpoint/2010/main" val="11758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773" y="0"/>
            <a:ext cx="1132645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9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inapsis.club/web/uploads/583/29ae7faf91-sistema-solar-para-pint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8687" y="0"/>
            <a:ext cx="12260687" cy="6139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863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sinapsis.club/web/uploads/583/866a82bb67-ejercicios-del-sistema-sol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398" y="347617"/>
            <a:ext cx="10869768" cy="5872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7617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sinapsis.club/web/uploads/583/8913bb9c4d-preguntas-sisitema-sol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125" y="0"/>
            <a:ext cx="11165982" cy="6748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27761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228</Words>
  <Application>Microsoft Office PowerPoint</Application>
  <PresentationFormat>Panorámica</PresentationFormat>
  <Paragraphs>11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RobotoDraft</vt:lpstr>
      <vt:lpstr>Tema de Office</vt:lpstr>
      <vt:lpstr> EL SISTEMA SOLAR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SISTEMA SOLAR</dc:title>
  <dc:creator>Lenovo</dc:creator>
  <cp:lastModifiedBy>Lenovo</cp:lastModifiedBy>
  <cp:revision>5</cp:revision>
  <dcterms:created xsi:type="dcterms:W3CDTF">2021-09-22T02:01:33Z</dcterms:created>
  <dcterms:modified xsi:type="dcterms:W3CDTF">2021-09-22T03:19:10Z</dcterms:modified>
</cp:coreProperties>
</file>