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3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3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3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3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0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9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3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6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5C1F5-F719-4FC6-9D31-D13A525DAC75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A17A-3EA0-4304-A062-352A7DE0A3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3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2330775"/>
            <a:ext cx="16048567" cy="39006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uede ser una imagen de texto que dice &quot;WHO AMI? AM I have four legs. I have milk. I like to eat grass. I have big body Who am I? I Iam I am a cow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30628"/>
            <a:ext cx="12036425" cy="774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068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No hay ninguna descripción de la foto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30629"/>
            <a:ext cx="12036425" cy="710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41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uede ser una imagen de gato y texto que dice &quot;WHO AMI? I have four legs. I am a pet. I like to eat fish. I live in a house Who am I? I am a cat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43691"/>
            <a:ext cx="12036425" cy="7667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164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uede ser una imagen de perro y texto que dice &quot;WHO AMI? I? I have four legs. I like like to bark. I live in a house. I am honest animal. Who am I? Iam am a dog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51" y="418011"/>
            <a:ext cx="11823066" cy="715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76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uede ser una imagen de texto que dice &quot;WHO AMI? ChoobiL I don't have leg. I have long body. I live in forest. I am dangerous animal. Who am I I? I am a snake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91439"/>
            <a:ext cx="11875316" cy="655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Puede ser una imagen de insecto y texto que dice &quot;WHO AMI? I? I don't have leg. I have two wing. I have beautiful wing. I like to to have honey. Who am I? I Iam am a butterfly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9" y="627016"/>
            <a:ext cx="11900263" cy="623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74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uede ser una imagen de elefante y texto que dice &quot;WHO AM I? ? I have four legs. I am a big animal. I have a long tail. I have big ears Who am I I? I am an elephant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063931"/>
            <a:ext cx="11875316" cy="883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05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uede ser una imagen de mascota y texto que dice &quot;WHO AMI? I? Iamalovema I am a lovely animal. I have four legs. I have long ears. I like to eat carrot. Who am I I am a rabbit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2468564"/>
            <a:ext cx="12036425" cy="932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02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uede ser una imagen de texto que dice &quot;WHO AMI? AM I don't have legs. I don't have ear. I can swim. I live in the water. Who am I? I I am a fish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1"/>
            <a:ext cx="1203642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95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uede ser una imagen de texto que dice &quot;WHO AM AMI? I have four legs. I like to eat grass. I have strong body. I can fast run. Who am I? I am a horse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270126"/>
            <a:ext cx="12136574" cy="902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392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ede ser una imagen de animal y texto que dice &quot;WHO AMI? AM I have four legs. I like to eat grass. I live in a field. I I have black and white fur. WhoamI? ? Who am I I am a zebra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91439"/>
            <a:ext cx="11927568" cy="702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41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uede ser una imagen de texto que dice &quot;WHO AMI? I? I have four legs. I like to eat meat. I live in water. I am dangerous animal. Who am I I am a crocodile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30628"/>
            <a:ext cx="11823065" cy="660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14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uede ser una imagen de animal y texto que dice &quot;WHO AM I? I have four legs. I like to climb a tree. I like to eat fruits. I am clever animal. Who am I? I am a monkey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6754"/>
            <a:ext cx="11770814" cy="74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80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WIN10</dc:creator>
  <cp:lastModifiedBy>WIN10</cp:lastModifiedBy>
  <cp:revision>2</cp:revision>
  <dcterms:created xsi:type="dcterms:W3CDTF">2021-06-03T01:00:50Z</dcterms:created>
  <dcterms:modified xsi:type="dcterms:W3CDTF">2021-06-03T01:02:58Z</dcterms:modified>
</cp:coreProperties>
</file>