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5" r:id="rId1"/>
  </p:sldMasterIdLst>
  <p:notesMasterIdLst>
    <p:notesMasterId r:id="rId27"/>
  </p:notes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CO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7A2F7046-A417-45B6-83B6-73818CB645BD}" type="slidenum">
              <a:rPr lang="en-US" sz="1400" b="0" strike="noStrike" spc="-1">
                <a:latin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E448E2F-B998-4230-9DE7-878902446ED8}" type="slidenum">
              <a:rPr lang="es-CO" sz="1200" b="0" strike="noStrike" spc="-1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1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8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7123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44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0676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503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07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50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1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1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2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4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8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6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72DBA8-6EE2-4450-A123-FB69A8BB9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6686" y="303827"/>
            <a:ext cx="6324268" cy="2812879"/>
          </a:xfrm>
        </p:spPr>
        <p:txBody>
          <a:bodyPr/>
          <a:lstStyle/>
          <a:p>
            <a:r>
              <a:rPr lang="es-CO" dirty="0"/>
              <a:t>GOBIERNO ESCOLAR</a:t>
            </a:r>
            <a:br>
              <a:rPr lang="es-CO" dirty="0"/>
            </a:b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565666-A790-4523-8304-22862118B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0110" y="3010486"/>
            <a:ext cx="3820844" cy="2137247"/>
          </a:xfrm>
        </p:spPr>
        <p:txBody>
          <a:bodyPr>
            <a:normAutofit/>
          </a:bodyPr>
          <a:lstStyle/>
          <a:p>
            <a:endParaRPr lang="es-CO" b="1" dirty="0">
              <a:solidFill>
                <a:srgbClr val="FF0000"/>
              </a:solidFill>
            </a:endParaRPr>
          </a:p>
          <a:p>
            <a:r>
              <a:rPr lang="es-CO" b="1">
                <a:solidFill>
                  <a:srgbClr val="FF0000"/>
                </a:solidFill>
              </a:rPr>
              <a:t>GRADO 4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338978-B3E1-446E-8B60-BA57F107C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73" y="2447924"/>
            <a:ext cx="3820844" cy="35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450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¿Quiénes lo integran?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El Rector, quien lo convoca y preside.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Dos representantes de los docentes.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Dos representantes de los padres de familia.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Un representante de los estudiantes de ultimo grado, diferente al que fue electo como Personero escolar.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Un representante de los exalumnos.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Un representante del sector productivo o comercial de la zona  en la cual esta ubicado el colegio o escuela.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es el consejo académico?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lang="es-ES" sz="3600" b="0" strike="noStrike" spc="-1">
                <a:solidFill>
                  <a:srgbClr val="000000"/>
                </a:solidFill>
                <a:latin typeface="Times New Roman"/>
              </a:rPr>
              <a:t>El consejo académico, es la instancia superior que participa en la orientación pedagógica del colegio o escuela.  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12DA0D-18D7-43AE-9AFC-BFE38F7A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357" y="3429000"/>
            <a:ext cx="5247249" cy="28796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¿Quienes  integran el consejo académico?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4800" b="0" strike="noStrike" spc="-1">
                <a:solidFill>
                  <a:srgbClr val="000000"/>
                </a:solidFill>
                <a:latin typeface="Times New Roman"/>
              </a:rPr>
              <a:t>El Rector quien lo preside </a:t>
            </a:r>
            <a:endParaRPr lang="es-CO" sz="4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4800" b="0" strike="noStrike" spc="-1">
                <a:solidFill>
                  <a:srgbClr val="000000"/>
                </a:solidFill>
                <a:latin typeface="Times New Roman"/>
              </a:rPr>
              <a:t>Los directivos decentes.</a:t>
            </a:r>
            <a:endParaRPr lang="es-CO" sz="4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4800" b="0" strike="noStrike" spc="-1">
                <a:solidFill>
                  <a:srgbClr val="000000"/>
                </a:solidFill>
                <a:latin typeface="Times New Roman"/>
              </a:rPr>
              <a:t>Un docente por cada área definida en el plan de estudios. </a:t>
            </a:r>
            <a:endParaRPr lang="es-CO" sz="4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¿Cómo se elige el Consejo  académico?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Los  docentes deciden sobre quienes serán los que integran el Consejo académico, cuyo periodo será anual, pero continuaran ejerciendo sus funciones hasta cuando sean reemplazados . En caso de vacancia, se elegirá su reemplazo para el resto del periodo.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    Dentro de los primero diez días calendario siguiente a la iniciación de clases de cada periodo lectivo anual, deberá quedar integrado en cada establecimiento educativo y entrar en ejercicio de sus funciones 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funciones cumple? 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Servir de órgano consultor de consejo Directivo en la revisión de la propuesta del Proyecto educativo Institucional.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Estudiar el currículo y propiciar su continuo mejoramiento.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Organizar el plan de estudios y orientar su ejecución.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Participar en la evaluación institucional anual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Integrar los consejos de docentes para la evaluación periódica de los estudiantes.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Recibir y decidir los reclamos de los alumnos sobre la evaluación educativa.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Las demás funciones que le asigne el Proyecto Institucional .  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es el consejo de estudiantes?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Es el máximo órgano colegiado que asegura y garantiza el continuo ejercicio de la participación por parte de los estudiantes.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¿Quienes lo integran?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4000" b="0" strike="noStrike" spc="-1">
                <a:solidFill>
                  <a:srgbClr val="000000"/>
                </a:solidFill>
                <a:latin typeface="Times New Roman"/>
              </a:rPr>
              <a:t>Un estudiante de cada uno de los grados que ofrece el colegio o escuela.</a:t>
            </a:r>
            <a:endParaRPr lang="es-CO" sz="4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¿Cómo se elige?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Se deberá convocar, en una fecha dentro de las cuatro primeras semanas del calendario académico, a todos los estudiantes, con el fin de que elijan, mediante votación secreta, a un vocero. Los alumnos del nivel preescolar y de los tres primeros grados de primera, serán convocados conjuntamente para elegir un vocero  único entre los estudiantes que cursan el tercer grado.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¿Cuales son sus funciones?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Estructurar su propia organización interna.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Elegir el representante de los estudiantes ante el Consejo Directivo del establecimiento y asesorarlo permanentemente.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Invitar a los estudiantes a que presenten proyectos e iniciativas para que sean analizadas y discutidas.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Las demás actividades que le atribuya el Manual de convivencia.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¿Què es el consejo de padres de familia?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El consejo de padres de familia es un órgano de participación de los padres de familia del establecimiento educativo destinado a asegurar su continua participación en el proceso educativo y a elevar los resultados de calidad del servicio. Estará integrado por mínimo un (1) y máximo tres(3) padres de familia por cada uno de los grados que ofrezca el establecimiento educativo, de conformidad con lo que establezca el Proyecto Educativo Institucional, PEI.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1" strike="noStrike" spc="-1">
                <a:solidFill>
                  <a:srgbClr val="000000"/>
                </a:solidFill>
                <a:latin typeface="Times New Roman"/>
              </a:rPr>
              <a:t>EL GOBIERNO ESCOLAR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785880" y="1571760"/>
            <a:ext cx="7900560" cy="45543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Tu haces parte del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mundo escolar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Y puedes aportar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Para hacerlo mejor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E632E47-39F8-4F72-91DC-10248863E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839" y="1581150"/>
            <a:ext cx="3617601" cy="370509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3900" b="0" strike="noStrike" spc="-1">
                <a:solidFill>
                  <a:srgbClr val="000000"/>
                </a:solidFill>
                <a:latin typeface="Times New Roman"/>
              </a:rPr>
              <a:t>¿Cuàl es la estructura y funciones del consejo de padres de familia?</a:t>
            </a:r>
            <a:endParaRPr lang="es-CO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8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Times New Roman"/>
              </a:rPr>
              <a:t>Deberá conformarse en todos los establecimientos educativos. Podrá organizar los comités de Trabajo que guarden afinidad con el Proyecto educativo institucional y el plan de mejoramiento del establecimiento educativo, de conformidad con los planes de trabajo que acuerde con el rector o director. Los comités podrán contar con la participación de un directivo o docente del establecimiento educativo designado por el rector o directivo para tal fin. </a:t>
            </a:r>
            <a:endParaRPr lang="es-CO" sz="29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El personero estudiantil 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Times New Roman"/>
              </a:rPr>
              <a:t>En todos los establecimientos de educación básica y media (Escuelas y colegios) públicos y privados al comenzar el año lectivo, los estudiantes deben elegir a un representante de último grado para que actué como EL PERSONERO DE LOS ESTUDIANTES, y a su vez sea promotor, vocero y defensor de los derechos y deberes de los estudiantes consagrados en la constitución Política de Colombia, la ley General de Educación  con sus Decretos Reglamentarios, el proyecto Educativo Institucional y el MANUAL DE CONVIVENCIA. </a:t>
            </a:r>
            <a:endParaRPr lang="es-CO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1A570C1-AD87-41DB-815C-2D57A5454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643" y="4340982"/>
            <a:ext cx="4248443" cy="224233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¿Como se realiza la elección del Personero Estudiantil?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Busca generar en la comunidad educativa un espíritu participativo que rompa esquemas tradicionales y compaginen la participación con un ambiente de capacitación intelectual, que permita dotar al estudiante de competencia para enfrentar el mundo y ser una persona critica, reflexiva, conocedora y actuante de su entorno y que como ciudadanos del mañana tengan desde ahora el conocimiento de la mecánica electoral que ofrece la VERDADERA DEMOGRACIA.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Proceso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Conformación por la institución educativa del Comité de Democracia Escolar. 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Censo de estudiantes.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      En este proceso se tiene en cuenta el numero de estudiantes matriculados para el año electivo.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Candidatos.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Postulación e inscripción de los jóvenes interesados en ser el personero.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Inscripción de candidatos y programa de gobierno.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Sorteo para numero y ubicación de tarjeta electoral 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Definición de numero de mesas de votación. 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Designar a los testigos electorales.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Día de la elección. ( Para el año lectivo 2012, será el 2de Marzo)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Escrutinio por mesa.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s-ES" sz="1600" b="0" strike="noStrike" spc="-1">
                <a:solidFill>
                  <a:srgbClr val="000000"/>
                </a:solidFill>
                <a:latin typeface="Times New Roman"/>
              </a:rPr>
              <a:t> </a:t>
            </a: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 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Los personeros escolares no son 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Funcionarios del colegio o escuela.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Subordinados del Rector.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Jefes de disciplina.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Mensajeros de los alumnos.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No deben prometer acciones o actividades que no estén contempladas como parte de sus funciones.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Manual de convivencia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Todos los establecimientos educativos deben tener como parte integrante del Proyecto Educativo Institucional, un reglamento o manual de Convivencia, el cual debe contener una definición de los deberes y derechos de los estudiantes  y de sus relaciones con los demás integrantes de la Comunidad Educativa.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0040" y="642960"/>
            <a:ext cx="8643600" cy="115380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CO" sz="4000" b="1" strike="noStrike" spc="-1">
                <a:solidFill>
                  <a:srgbClr val="000000"/>
                </a:solidFill>
                <a:latin typeface="Century Gothic"/>
              </a:rPr>
              <a:t>GOBIERNO ESCOLAR</a:t>
            </a:r>
            <a:endParaRPr lang="es-CO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CO" sz="3200" b="0" strike="noStrike" spc="-1">
                <a:solidFill>
                  <a:srgbClr val="000000"/>
                </a:solidFill>
                <a:latin typeface="Times New Roman"/>
              </a:rPr>
              <a:t>Concebir a la escuela como si fuera un país. De este modo, toda su organización se estructura con base a la administración propia de un gobierno democrático en el cual la participación juega un papel.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AD4E166-4C98-40B8-954E-C25F5C168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4581524"/>
            <a:ext cx="7927145" cy="19036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es gobierno escolar?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Es el conjunto de individuos y organismo que orientan, dirigen y administran la institución educativa en los aspectos pedagógicos, académicos, administrativos, financieros culturales y sociales.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7364FB-DF62-4299-AA35-C282C57E9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932" y="4186237"/>
            <a:ext cx="3181717" cy="23970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¿Cuáles son las normas que se aplican a la democracia escolar?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Constitución Política de 1991 artículos 2, 4, 6, 13,23, 27,29, 31 y 40.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Ley 115 de 1994. Articulo 6 y desde el 142 al 145.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Decreto 1860 de 1994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71680" indent="-5713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Ley 715 de 2001. Capitulo 3 Art. 9 y 10. 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71680" indent="-5713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Resolución 2823 del 9 de diciembre del 2002.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Decreto 1333 de 1986.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Ley 136 de 1994 artículos 168 al 173.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Ley 03 de 1990 artículo 152.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Decreto 1286 de 2005.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¿Quiénes integran el gobierno escolar?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En el gobierno escolar los integrantes que tienen vos, voto y que a su ves lo conforman son: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Rector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Consejo Directivo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Consejo Académico.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¿Quiénes aportan en la  Democracia Escolar? 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Consejo de Estudiantes.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La Asociación de Padres de Familia.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Personero Estudiantil.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Consejo de Padres.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¿Quién es el Rector?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Es el representante del establecimiento educativo, debe acompañar todas las actividades técnicas, pedagógicas de la escuela o institución y contribuir para que cumpla con todas las normas reglamentarias. Así mismo, esta encargado de ejecutar las decisiones del gobierno escolar. 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4E10C9A-8987-4D81-924C-5B4AFAF7E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016" y="3665733"/>
            <a:ext cx="2970701" cy="264290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Consejo Directivo 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457200" y="1600200"/>
            <a:ext cx="6168683" cy="3407898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4400" b="0" strike="noStrike" spc="-1" dirty="0">
                <a:solidFill>
                  <a:srgbClr val="000000"/>
                </a:solidFill>
                <a:latin typeface="Times New Roman"/>
              </a:rPr>
              <a:t>Es la instancia directiva, de orientación académica y administrativa en la cual participan todos los integrantes de la comunidad educativa.</a:t>
            </a:r>
            <a:endParaRPr lang="es-CO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CF0DB94-22F0-4B25-9AE8-031FFD27A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4740" y="1924569"/>
            <a:ext cx="2629260" cy="45043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1734</TotalTime>
  <Words>1352</Words>
  <Application>Microsoft Office PowerPoint</Application>
  <PresentationFormat>Presentación en pantalla (4:3)</PresentationFormat>
  <Paragraphs>105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Trebuchet MS</vt:lpstr>
      <vt:lpstr>Wingdings 3</vt:lpstr>
      <vt:lpstr>Faceta</vt:lpstr>
      <vt:lpstr>GOBIERNO ESCOLAR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Manuela</dc:creator>
  <dc:description/>
  <cp:lastModifiedBy>emelgallegovargas123@outlook.com</cp:lastModifiedBy>
  <cp:revision>208</cp:revision>
  <dcterms:created xsi:type="dcterms:W3CDTF">2009-02-19T20:50:44Z</dcterms:created>
  <dcterms:modified xsi:type="dcterms:W3CDTF">2021-03-06T18:00:26Z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