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973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895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351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9861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6118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5889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8587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001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76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594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154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958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754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430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988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544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BED80-DC46-4962-A50B-1B66E36C1E7B}" type="datetimeFigureOut">
              <a:rPr lang="es-CO" smtClean="0"/>
              <a:t>13/04/2021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338501-FF6B-4805-AFE6-682DE8583A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08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DB8FC-21A3-4255-B974-00A9D4D99D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PAISAJES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83A7B5-FE00-49C0-B9BB-4F541A59E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075931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44" name="Picture 4" descr="Ilustración vectorial de hermoso paisaje. Foto de archivo - 37701209">
            <a:extLst>
              <a:ext uri="{FF2B5EF4-FFF2-40B4-BE49-F238E27FC236}">
                <a16:creationId xmlns:a16="http://schemas.microsoft.com/office/drawing/2014/main" id="{C64F4A8B-D95E-43EA-8A2E-FF78E310A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046" y="1266092"/>
            <a:ext cx="8112369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1A5A704-5FDA-4FA8-BA3F-6179A3D85163}"/>
              </a:ext>
            </a:extLst>
          </p:cNvPr>
          <p:cNvSpPr txBox="1"/>
          <p:nvPr/>
        </p:nvSpPr>
        <p:spPr>
          <a:xfrm>
            <a:off x="3050931" y="3244334"/>
            <a:ext cx="6101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                             PAISAJES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805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4D60A-8118-4912-B4DA-0A160298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ambios en el&#10;paisaje&#10;&#10;Elementos&#10;naturales&#10;Elementos&#10;artificiales&#10;&#10;Polo&#10;Paisaje rural&#10;&#10;Desierto&#10;Paisaje urbano&#10;&#10;EL PAISAJE...">
            <a:extLst>
              <a:ext uri="{FF2B5EF4-FFF2-40B4-BE49-F238E27FC236}">
                <a16:creationId xmlns:a16="http://schemas.microsoft.com/office/drawing/2014/main" id="{9C159207-66CD-4E9E-B212-DC76C04D07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662" y="2160588"/>
            <a:ext cx="8311661" cy="418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408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CA678-EEFA-4AD2-B0C5-687AED11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7170" name="Picture 2" descr="El paisaje. Primer Ciclo Primaria | Paisaje natural y artificial, Tipos de paisajes, Elementos del paisaje">
            <a:extLst>
              <a:ext uri="{FF2B5EF4-FFF2-40B4-BE49-F238E27FC236}">
                <a16:creationId xmlns:a16="http://schemas.microsoft.com/office/drawing/2014/main" id="{7FF36FFA-28CD-4FC6-91A5-6DF249F36B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23" y="3177380"/>
            <a:ext cx="6424246" cy="3071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67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445AC-9876-44B7-A13B-20CDD959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C048696-B80A-4EFB-A1F2-6DB42091F2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84"/>
          <a:stretch/>
        </p:blipFill>
        <p:spPr bwMode="auto">
          <a:xfrm>
            <a:off x="1430216" y="609600"/>
            <a:ext cx="7057292" cy="447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549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A2E7D-4497-40A8-8623-D8574CA6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BB3C317-0470-47ED-A251-FBE5B4EC28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7" b="22470"/>
          <a:stretch/>
        </p:blipFill>
        <p:spPr bwMode="auto">
          <a:xfrm>
            <a:off x="164123" y="844062"/>
            <a:ext cx="9835661" cy="487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91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7C508-A03E-4683-B215-A9872E4C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20EAAA6-5CD1-45C5-87F2-4BFA09A7EB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70" b="21865"/>
          <a:stretch/>
        </p:blipFill>
        <p:spPr bwMode="auto">
          <a:xfrm>
            <a:off x="1406769" y="1266092"/>
            <a:ext cx="7186246" cy="507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34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1FA-4A4A-4186-AD5B-60182F3FC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146" name="Picture 2" descr="El paisaje. Primer Ciclo Primaria">
            <a:extLst>
              <a:ext uri="{FF2B5EF4-FFF2-40B4-BE49-F238E27FC236}">
                <a16:creationId xmlns:a16="http://schemas.microsoft.com/office/drawing/2014/main" id="{11407F58-46F6-4E5F-B5EA-72BD8E865DA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3" y="2160588"/>
            <a:ext cx="7854462" cy="450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3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5DD6C3-FC42-4912-8C1D-6C8EE0601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8194" name="Picture 2" descr="Descubrimos El Paisaje... - Lessons - Blendspace">
            <a:extLst>
              <a:ext uri="{FF2B5EF4-FFF2-40B4-BE49-F238E27FC236}">
                <a16:creationId xmlns:a16="http://schemas.microsoft.com/office/drawing/2014/main" id="{35E55A0F-4DA9-48A8-828C-3D73A24F7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39" y="-93784"/>
            <a:ext cx="3877774" cy="580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Paisaje urbano y rural">
            <a:extLst>
              <a:ext uri="{FF2B5EF4-FFF2-40B4-BE49-F238E27FC236}">
                <a16:creationId xmlns:a16="http://schemas.microsoft.com/office/drawing/2014/main" id="{B0C42F9C-AB78-4FD6-8B04-D1134FB55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13" y="51900"/>
            <a:ext cx="4187702" cy="525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15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FA19A-DABA-4A8F-B722-013C9BA3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9218" name="Picture 2" descr="Qué es un paisaje? Un paisaje es una extensión de terreno en la que puede haber planta… | Tipos de paisajes, Elementos del paisaje, Actividades de los ecosistemas">
            <a:extLst>
              <a:ext uri="{FF2B5EF4-FFF2-40B4-BE49-F238E27FC236}">
                <a16:creationId xmlns:a16="http://schemas.microsoft.com/office/drawing/2014/main" id="{C0A11D2B-F380-4289-8E04-0A5C1FD10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985" y="1147763"/>
            <a:ext cx="782149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0393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3</Words>
  <Application>Microsoft Office PowerPoint</Application>
  <PresentationFormat>Panorámica</PresentationFormat>
  <Paragraphs>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</vt:lpstr>
      <vt:lpstr>PAISAJES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PAISAJES</dc:title>
  <dc:creator>Usuario</dc:creator>
  <cp:lastModifiedBy>Usuario</cp:lastModifiedBy>
  <cp:revision>10</cp:revision>
  <dcterms:created xsi:type="dcterms:W3CDTF">2021-04-13T16:59:10Z</dcterms:created>
  <dcterms:modified xsi:type="dcterms:W3CDTF">2021-04-13T17:38:47Z</dcterms:modified>
</cp:coreProperties>
</file>