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Cuy" initials="WC" lastIdx="1" clrIdx="0">
    <p:extLst>
      <p:ext uri="{19B8F6BF-5375-455C-9EA6-DF929625EA0E}">
        <p15:presenceInfo xmlns:p15="http://schemas.microsoft.com/office/powerpoint/2012/main" userId="574355c0f5b830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428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60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4054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47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401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172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20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1774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163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16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29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7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321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1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44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212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7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75CEAC5-4F39-4B73-AEE2-E65289F4D039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C37A7-99CA-42A2-9015-23FA9DF56D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08359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9.jpg"/><Relationship Id="rId5" Type="http://schemas.openxmlformats.org/officeDocument/2006/relationships/image" Target="../media/image10.png"/><Relationship Id="rId10" Type="http://schemas.openxmlformats.org/officeDocument/2006/relationships/image" Target="../media/image7.jpg"/><Relationship Id="rId4" Type="http://schemas.openxmlformats.org/officeDocument/2006/relationships/image" Target="../media/image15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816" y="432991"/>
            <a:ext cx="9404723" cy="1400530"/>
          </a:xfrm>
        </p:spPr>
        <p:txBody>
          <a:bodyPr/>
          <a:lstStyle/>
          <a:p>
            <a:pPr algn="ctr"/>
            <a:r>
              <a:rPr lang="es-CO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SOLUTIONS</a:t>
            </a:r>
            <a:endParaRPr lang="es-CO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0"/>
          <a:stretch/>
        </p:blipFill>
        <p:spPr>
          <a:xfrm>
            <a:off x="838201" y="1502588"/>
            <a:ext cx="2057400" cy="19720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43" y="1712554"/>
            <a:ext cx="2630359" cy="17621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55" y="1758372"/>
            <a:ext cx="2650480" cy="17163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94" y="4187305"/>
            <a:ext cx="3696528" cy="20518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82" y="4342224"/>
            <a:ext cx="2078929" cy="1780894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656347" y="3726242"/>
            <a:ext cx="190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Turn</a:t>
            </a:r>
            <a:r>
              <a:rPr lang="es-CO" dirty="0" smtClean="0"/>
              <a:t> off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tap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3002" y="372624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Don’t</a:t>
            </a:r>
            <a:r>
              <a:rPr lang="es-CO" dirty="0" smtClean="0"/>
              <a:t>  </a:t>
            </a:r>
            <a:r>
              <a:rPr lang="es-CO" dirty="0" err="1" smtClean="0"/>
              <a:t>smoke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86300" y="3742176"/>
            <a:ext cx="2005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Reduce </a:t>
            </a:r>
            <a:r>
              <a:rPr lang="es-CO" dirty="0" err="1" smtClean="0"/>
              <a:t>waste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86001" y="6239121"/>
            <a:ext cx="267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Reuse</a:t>
            </a:r>
            <a:r>
              <a:rPr lang="es-CO" dirty="0" smtClean="0"/>
              <a:t>, Reduce, </a:t>
            </a:r>
            <a:r>
              <a:rPr lang="es-CO" dirty="0" err="1" smtClean="0"/>
              <a:t>Recycle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16882" y="6185102"/>
            <a:ext cx="1917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Turn</a:t>
            </a:r>
            <a:r>
              <a:rPr lang="es-CO" dirty="0" smtClean="0"/>
              <a:t> off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lights</a:t>
            </a:r>
            <a:endParaRPr lang="es-CO" dirty="0"/>
          </a:p>
        </p:txBody>
      </p:sp>
      <p:pic>
        <p:nvPicPr>
          <p:cNvPr id="3" name="Grabació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18871" y="5880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"/>
    </mc:Choice>
    <mc:Fallback xmlns="">
      <p:transition spd="slow" advTm="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-1306" r="18331" b="1306"/>
          <a:stretch/>
        </p:blipFill>
        <p:spPr>
          <a:xfrm>
            <a:off x="8921562" y="644236"/>
            <a:ext cx="1822638" cy="1560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91" y="565539"/>
            <a:ext cx="2978486" cy="1859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329" y="3440450"/>
            <a:ext cx="2015835" cy="20158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0" y="440933"/>
            <a:ext cx="2280165" cy="22801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855" y="3692801"/>
            <a:ext cx="2785259" cy="185700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120616" y="5578606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Eat</a:t>
            </a:r>
            <a:r>
              <a:rPr lang="es-CO" dirty="0" smtClean="0"/>
              <a:t> </a:t>
            </a:r>
            <a:r>
              <a:rPr lang="es-CO" dirty="0" err="1" smtClean="0"/>
              <a:t>organic</a:t>
            </a:r>
            <a:r>
              <a:rPr lang="es-CO" dirty="0" smtClean="0"/>
              <a:t> </a:t>
            </a:r>
            <a:r>
              <a:rPr lang="es-CO" dirty="0" err="1" smtClean="0"/>
              <a:t>food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94418" y="5850082"/>
            <a:ext cx="26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Recycle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and bags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 flipH="1">
            <a:off x="9033164" y="2535382"/>
            <a:ext cx="154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Go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foot</a:t>
            </a:r>
            <a:endParaRPr lang="es-CO" dirty="0"/>
          </a:p>
        </p:txBody>
      </p:sp>
      <p:sp>
        <p:nvSpPr>
          <p:cNvPr id="16" name="CuadroTexto 15"/>
          <p:cNvSpPr txBox="1"/>
          <p:nvPr/>
        </p:nvSpPr>
        <p:spPr>
          <a:xfrm>
            <a:off x="927708" y="2904714"/>
            <a:ext cx="185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Stop </a:t>
            </a:r>
            <a:r>
              <a:rPr lang="es-CO" dirty="0" err="1" smtClean="0"/>
              <a:t>buying</a:t>
            </a:r>
            <a:r>
              <a:rPr lang="es-CO" dirty="0" smtClean="0"/>
              <a:t> </a:t>
            </a:r>
            <a:r>
              <a:rPr lang="es-CO" dirty="0" err="1" smtClean="0"/>
              <a:t>clothing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894705" y="2566866"/>
            <a:ext cx="175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err="1" smtClean="0"/>
              <a:t>Plant</a:t>
            </a:r>
            <a:r>
              <a:rPr lang="es-CO" dirty="0" smtClean="0"/>
              <a:t> </a:t>
            </a:r>
            <a:r>
              <a:rPr lang="es-CO" dirty="0" err="1" smtClean="0"/>
              <a:t>trees</a:t>
            </a:r>
            <a:endParaRPr lang="es-CO" dirty="0"/>
          </a:p>
        </p:txBody>
      </p:sp>
      <p:pic>
        <p:nvPicPr>
          <p:cNvPr id="3" name="Grabación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46971" y="6034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92" y="701569"/>
            <a:ext cx="1865376" cy="12466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7430" r="5009" b="15654"/>
          <a:stretch/>
        </p:blipFill>
        <p:spPr>
          <a:xfrm>
            <a:off x="4488872" y="467591"/>
            <a:ext cx="1641763" cy="15378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15" y="4576515"/>
            <a:ext cx="1818409" cy="1818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015" y="2510783"/>
            <a:ext cx="1897415" cy="16254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2" t="-1306" r="18331" b="1306"/>
          <a:stretch/>
        </p:blipFill>
        <p:spPr>
          <a:xfrm>
            <a:off x="10293163" y="565540"/>
            <a:ext cx="1504476" cy="1247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468" y="2425111"/>
            <a:ext cx="1698171" cy="169817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8" y="4804426"/>
            <a:ext cx="2594992" cy="160962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103" y="4576515"/>
            <a:ext cx="2015835" cy="201583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6587" y="1408944"/>
            <a:ext cx="3791580" cy="49859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dirty="0" smtClean="0"/>
              <a:t>. </a:t>
            </a:r>
            <a:r>
              <a:rPr lang="es-CO" sz="2000" dirty="0" err="1" smtClean="0"/>
              <a:t>Turn</a:t>
            </a:r>
            <a:r>
              <a:rPr lang="es-CO" sz="2000" dirty="0" smtClean="0"/>
              <a:t> off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lights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Reduce, </a:t>
            </a:r>
            <a:r>
              <a:rPr lang="es-CO" sz="2000" dirty="0" err="1" smtClean="0"/>
              <a:t>Reuse</a:t>
            </a:r>
            <a:r>
              <a:rPr lang="es-CO" sz="2000" dirty="0" smtClean="0"/>
              <a:t>, </a:t>
            </a:r>
            <a:r>
              <a:rPr lang="es-CO" sz="2000" dirty="0" err="1" smtClean="0"/>
              <a:t>Recycle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Go</a:t>
            </a:r>
            <a:r>
              <a:rPr lang="es-CO" sz="2000" dirty="0" smtClean="0"/>
              <a:t> </a:t>
            </a:r>
            <a:r>
              <a:rPr lang="es-CO" sz="2000" dirty="0" err="1" smtClean="0"/>
              <a:t>on</a:t>
            </a:r>
            <a:r>
              <a:rPr lang="es-CO" sz="2000" dirty="0" smtClean="0"/>
              <a:t> </a:t>
            </a:r>
            <a:r>
              <a:rPr lang="es-CO" sz="2000" dirty="0" err="1" smtClean="0"/>
              <a:t>foot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Plant</a:t>
            </a:r>
            <a:r>
              <a:rPr lang="es-CO" sz="2000" dirty="0" smtClean="0"/>
              <a:t> </a:t>
            </a:r>
            <a:r>
              <a:rPr lang="es-CO" sz="2000" dirty="0" err="1" smtClean="0"/>
              <a:t>trees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Turn</a:t>
            </a:r>
            <a:r>
              <a:rPr lang="es-CO" sz="2000" dirty="0" smtClean="0"/>
              <a:t> off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tap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Don’t</a:t>
            </a:r>
            <a:r>
              <a:rPr lang="es-CO" sz="2000" dirty="0" smtClean="0"/>
              <a:t> </a:t>
            </a:r>
            <a:r>
              <a:rPr lang="es-CO" sz="2000" dirty="0" err="1" smtClean="0"/>
              <a:t>Smoke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Eat</a:t>
            </a:r>
            <a:r>
              <a:rPr lang="es-CO" sz="2000" dirty="0" smtClean="0"/>
              <a:t> </a:t>
            </a:r>
            <a:r>
              <a:rPr lang="es-CO" sz="2000" dirty="0" err="1" smtClean="0"/>
              <a:t>Organic</a:t>
            </a:r>
            <a:r>
              <a:rPr lang="es-CO" sz="2000" dirty="0" smtClean="0"/>
              <a:t> </a:t>
            </a:r>
            <a:r>
              <a:rPr lang="es-CO" sz="2000" dirty="0" err="1" smtClean="0"/>
              <a:t>Food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</a:t>
            </a:r>
            <a:r>
              <a:rPr lang="es-CO" sz="2000" dirty="0" err="1" smtClean="0"/>
              <a:t>Recycle</a:t>
            </a:r>
            <a:r>
              <a:rPr lang="es-CO" sz="2000" dirty="0" smtClean="0"/>
              <a:t> </a:t>
            </a:r>
            <a:r>
              <a:rPr lang="es-CO" sz="2000" dirty="0" err="1" smtClean="0"/>
              <a:t>bottles</a:t>
            </a:r>
            <a:r>
              <a:rPr lang="es-CO" sz="2000" dirty="0" smtClean="0"/>
              <a:t> and bags</a:t>
            </a:r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Stop </a:t>
            </a:r>
            <a:r>
              <a:rPr lang="es-CO" sz="2000" dirty="0" err="1" smtClean="0"/>
              <a:t>buying</a:t>
            </a:r>
            <a:r>
              <a:rPr lang="es-CO" sz="2000" dirty="0" smtClean="0"/>
              <a:t> </a:t>
            </a:r>
            <a:r>
              <a:rPr lang="es-CO" sz="2000" dirty="0" err="1" smtClean="0"/>
              <a:t>clothes</a:t>
            </a:r>
            <a:endParaRPr lang="es-CO" sz="2000" dirty="0" smtClean="0"/>
          </a:p>
          <a:p>
            <a:pPr algn="just">
              <a:lnSpc>
                <a:spcPct val="150000"/>
              </a:lnSpc>
            </a:pPr>
            <a:r>
              <a:rPr lang="es-CO" sz="2000" dirty="0" smtClean="0"/>
              <a:t>- Reduce </a:t>
            </a:r>
            <a:r>
              <a:rPr lang="es-CO" sz="2000" dirty="0" err="1" smtClean="0"/>
              <a:t>Waste</a:t>
            </a:r>
            <a:endParaRPr lang="es-CO" sz="2000" dirty="0" smtClean="0"/>
          </a:p>
          <a:p>
            <a:pPr marL="285750" indent="-285750">
              <a:buFontTx/>
              <a:buChar char="-"/>
            </a:pPr>
            <a:endParaRPr lang="es-CO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235" y="319040"/>
            <a:ext cx="1483895" cy="17621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8" y="2329168"/>
            <a:ext cx="2860218" cy="1936387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965285"/>
              </p:ext>
            </p:extLst>
          </p:nvPr>
        </p:nvGraphicFramePr>
        <p:xfrm>
          <a:off x="363682" y="193569"/>
          <a:ext cx="3773714" cy="914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773714"/>
              </a:tblGrid>
              <a:tr h="508000">
                <a:tc>
                  <a:txBody>
                    <a:bodyPr/>
                    <a:lstStyle/>
                    <a:p>
                      <a:r>
                        <a:rPr lang="es-CO" dirty="0" smtClean="0"/>
                        <a:t>Observa</a:t>
                      </a:r>
                      <a:r>
                        <a:rPr lang="es-CO" baseline="0" dirty="0" smtClean="0"/>
                        <a:t>  las expresiones de la izquierda y relaciona con las imágenes de la derecha.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95"/>
    </mc:Choice>
    <mc:Fallback xmlns="">
      <p:transition spd="slow" advTm="1424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6" y="249383"/>
            <a:ext cx="7658100" cy="6130636"/>
          </a:xfrm>
          <a:prstGeom prst="rect">
            <a:avLst/>
          </a:prstGeom>
        </p:spPr>
      </p:pic>
      <p:pic>
        <p:nvPicPr>
          <p:cNvPr id="3" name="Grabación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2114" y="5770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9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"/>
    </mc:Choice>
    <mc:Fallback xmlns="">
      <p:transition spd="slow" advTm="3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/>
        </p:nvSpPr>
        <p:spPr>
          <a:xfrm>
            <a:off x="2606675" y="432939"/>
            <a:ext cx="7065817" cy="705139"/>
          </a:xfrm>
          <a:prstGeom prst="rect">
            <a:avLst/>
          </a:prstGeo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b="1" dirty="0" smtClean="0">
                <a:ln/>
                <a:solidFill>
                  <a:schemeClr val="bg1"/>
                </a:solidFill>
              </a:rPr>
              <a:t>THE FANTASTIC THREE </a:t>
            </a:r>
            <a:r>
              <a:rPr lang="es-CO" b="1" dirty="0" err="1" smtClean="0">
                <a:ln/>
                <a:solidFill>
                  <a:schemeClr val="bg1"/>
                </a:solidFill>
              </a:rPr>
              <a:t>Rs</a:t>
            </a:r>
            <a:endParaRPr lang="es-CO" b="1" dirty="0">
              <a:ln/>
              <a:solidFill>
                <a:schemeClr val="bg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33560" y="1706716"/>
          <a:ext cx="8127999" cy="463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525462">
                <a:tc>
                  <a:txBody>
                    <a:bodyPr/>
                    <a:lstStyle/>
                    <a:p>
                      <a:r>
                        <a:rPr lang="es-CO" sz="4000" dirty="0" smtClean="0"/>
                        <a:t>REUSE</a:t>
                      </a:r>
                      <a:endParaRPr lang="es-CO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dirty="0" smtClean="0"/>
                        <a:t>REDUCE</a:t>
                      </a:r>
                      <a:endParaRPr lang="es-CO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4000" dirty="0" smtClean="0"/>
                        <a:t>RECYCLE</a:t>
                      </a:r>
                      <a:endParaRPr lang="es-CO" sz="40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Clothes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Turn</a:t>
                      </a:r>
                      <a:r>
                        <a:rPr lang="es-CO" sz="2800" dirty="0" smtClean="0"/>
                        <a:t> off </a:t>
                      </a:r>
                      <a:r>
                        <a:rPr lang="es-CO" sz="2800" dirty="0" err="1" smtClean="0"/>
                        <a:t>the</a:t>
                      </a:r>
                      <a:r>
                        <a:rPr lang="es-CO" sz="2800" dirty="0" smtClean="0"/>
                        <a:t> light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Water</a:t>
                      </a:r>
                      <a:r>
                        <a:rPr lang="es-CO" sz="2800" dirty="0" smtClean="0"/>
                        <a:t> </a:t>
                      </a:r>
                      <a:r>
                        <a:rPr lang="es-CO" sz="2800" dirty="0" err="1" smtClean="0"/>
                        <a:t>bottles</a:t>
                      </a:r>
                      <a:endParaRPr lang="es-CO" sz="28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Books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Ride</a:t>
                      </a:r>
                      <a:r>
                        <a:rPr lang="es-CO" sz="2800" dirty="0" smtClean="0"/>
                        <a:t> a </a:t>
                      </a:r>
                      <a:r>
                        <a:rPr lang="es-CO" sz="2800" dirty="0" err="1" smtClean="0"/>
                        <a:t>bike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Glass</a:t>
                      </a:r>
                      <a:r>
                        <a:rPr lang="es-CO" sz="2800" dirty="0" smtClean="0"/>
                        <a:t> </a:t>
                      </a:r>
                      <a:r>
                        <a:rPr lang="es-CO" sz="2800" dirty="0" err="1" smtClean="0"/>
                        <a:t>bottles</a:t>
                      </a:r>
                      <a:endParaRPr lang="es-CO" sz="28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Bags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Turn</a:t>
                      </a:r>
                      <a:r>
                        <a:rPr lang="es-CO" sz="2800" dirty="0" smtClean="0"/>
                        <a:t> off </a:t>
                      </a:r>
                      <a:r>
                        <a:rPr lang="es-CO" sz="2800" dirty="0" err="1" smtClean="0"/>
                        <a:t>the</a:t>
                      </a:r>
                      <a:r>
                        <a:rPr lang="es-CO" sz="2800" dirty="0" smtClean="0"/>
                        <a:t> </a:t>
                      </a:r>
                      <a:r>
                        <a:rPr lang="es-CO" sz="2800" dirty="0" err="1" smtClean="0"/>
                        <a:t>tap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Soda </a:t>
                      </a:r>
                      <a:r>
                        <a:rPr lang="es-CO" sz="2800" dirty="0" err="1" smtClean="0"/>
                        <a:t>cans</a:t>
                      </a:r>
                      <a:endParaRPr lang="es-CO" sz="2800" dirty="0"/>
                    </a:p>
                  </a:txBody>
                  <a:tcPr/>
                </a:tc>
              </a:tr>
              <a:tr h="982386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Boxes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Stop </a:t>
                      </a:r>
                      <a:r>
                        <a:rPr lang="es-CO" sz="2800" dirty="0" err="1" smtClean="0"/>
                        <a:t>buying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800" dirty="0" err="1" smtClean="0"/>
                        <a:t>Newspapers</a:t>
                      </a:r>
                      <a:r>
                        <a:rPr lang="es-CO" sz="2800" dirty="0" smtClean="0"/>
                        <a:t> 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6454" y="4800599"/>
            <a:ext cx="552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Use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239427" y="4800599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err="1"/>
              <a:t>paper</a:t>
            </a:r>
            <a:endParaRPr lang="es-CO" dirty="0"/>
          </a:p>
        </p:txBody>
      </p:sp>
      <p:pic>
        <p:nvPicPr>
          <p:cNvPr id="7" name="Grabación (4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0514" y="58093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"/>
    </mc:Choice>
    <mc:Fallback xmlns="">
      <p:transition spd="slow" advTm="1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 flipH="1">
            <a:off x="638374" y="4145551"/>
            <a:ext cx="11110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CO" dirty="0" smtClean="0"/>
              <a:t>Use </a:t>
            </a:r>
            <a:r>
              <a:rPr lang="es-CO" dirty="0" err="1" smtClean="0"/>
              <a:t>the</a:t>
            </a:r>
            <a:r>
              <a:rPr lang="es-CO" dirty="0" smtClean="0"/>
              <a:t> </a:t>
            </a:r>
            <a:r>
              <a:rPr lang="es-CO" dirty="0" err="1" smtClean="0"/>
              <a:t>paper</a:t>
            </a:r>
            <a:r>
              <a:rPr lang="es-CO" dirty="0" smtClean="0"/>
              <a:t> </a:t>
            </a:r>
            <a:r>
              <a:rPr lang="es-CO" dirty="0" err="1" smtClean="0"/>
              <a:t>on</a:t>
            </a:r>
            <a:r>
              <a:rPr lang="es-CO" dirty="0" smtClean="0"/>
              <a:t> </a:t>
            </a:r>
            <a:r>
              <a:rPr lang="es-CO" dirty="0" err="1" smtClean="0"/>
              <a:t>both</a:t>
            </a:r>
            <a:r>
              <a:rPr lang="es-CO" dirty="0" smtClean="0"/>
              <a:t> </a:t>
            </a:r>
            <a:r>
              <a:rPr lang="es-CO" dirty="0" err="1" smtClean="0"/>
              <a:t>sides</a:t>
            </a:r>
            <a:r>
              <a:rPr lang="es-CO" dirty="0" smtClean="0"/>
              <a:t>                - Stop </a:t>
            </a:r>
            <a:r>
              <a:rPr lang="es-CO" dirty="0" err="1" smtClean="0"/>
              <a:t>buying</a:t>
            </a:r>
            <a:r>
              <a:rPr lang="es-CO" dirty="0" smtClean="0"/>
              <a:t> </a:t>
            </a:r>
            <a:r>
              <a:rPr lang="es-CO" dirty="0" err="1" smtClean="0"/>
              <a:t>packaged</a:t>
            </a:r>
            <a:r>
              <a:rPr lang="es-CO" dirty="0" smtClean="0"/>
              <a:t> </a:t>
            </a:r>
            <a:r>
              <a:rPr lang="es-CO" dirty="0" err="1" smtClean="0"/>
              <a:t>food</a:t>
            </a:r>
            <a:r>
              <a:rPr lang="es-CO" dirty="0" smtClean="0"/>
              <a:t>            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CO" dirty="0" err="1" smtClean="0"/>
              <a:t>Take</a:t>
            </a:r>
            <a:r>
              <a:rPr lang="es-CO" dirty="0" smtClean="0"/>
              <a:t> </a:t>
            </a:r>
            <a:r>
              <a:rPr lang="es-CO" dirty="0" err="1" smtClean="0"/>
              <a:t>shorter</a:t>
            </a:r>
            <a:r>
              <a:rPr lang="es-CO" dirty="0" smtClean="0"/>
              <a:t> </a:t>
            </a:r>
            <a:r>
              <a:rPr lang="es-CO" dirty="0" err="1" smtClean="0"/>
              <a:t>showers</a:t>
            </a:r>
            <a:r>
              <a:rPr lang="es-CO" dirty="0" smtClean="0"/>
              <a:t> </a:t>
            </a:r>
            <a:r>
              <a:rPr lang="es-CO" dirty="0" smtClean="0"/>
              <a:t>                             - </a:t>
            </a:r>
            <a:r>
              <a:rPr lang="es-CO" dirty="0" err="1" smtClean="0"/>
              <a:t>Refill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of </a:t>
            </a:r>
            <a:r>
              <a:rPr lang="es-CO" dirty="0" err="1" smtClean="0"/>
              <a:t>water</a:t>
            </a:r>
            <a:endParaRPr lang="es-CO" dirty="0" smtClean="0"/>
          </a:p>
        </p:txBody>
      </p:sp>
      <p:grpSp>
        <p:nvGrpSpPr>
          <p:cNvPr id="15" name="Grupo 14"/>
          <p:cNvGrpSpPr/>
          <p:nvPr/>
        </p:nvGrpSpPr>
        <p:grpSpPr>
          <a:xfrm>
            <a:off x="727325" y="552734"/>
            <a:ext cx="2304289" cy="2998533"/>
            <a:chOff x="654627" y="545305"/>
            <a:chExt cx="2078181" cy="2998533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27" y="975744"/>
              <a:ext cx="2078181" cy="256809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4" name="CuadroTexto 13"/>
            <p:cNvSpPr txBox="1"/>
            <p:nvPr/>
          </p:nvSpPr>
          <p:spPr>
            <a:xfrm>
              <a:off x="1255963" y="545305"/>
              <a:ext cx="1132609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RECYCLE</a:t>
              </a:r>
              <a:endParaRPr lang="es-CO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657579" y="552734"/>
            <a:ext cx="1832566" cy="2998533"/>
            <a:chOff x="4596498" y="545305"/>
            <a:chExt cx="1832566" cy="2998533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98" y="853530"/>
              <a:ext cx="1832566" cy="2690308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5190664" y="545305"/>
              <a:ext cx="852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REUSE</a:t>
              </a:r>
              <a:endParaRPr lang="es-CO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116110" y="568681"/>
            <a:ext cx="1863151" cy="2989144"/>
            <a:chOff x="8022592" y="615801"/>
            <a:chExt cx="1863151" cy="298914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592" y="1036852"/>
              <a:ext cx="1863151" cy="256809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19" name="CuadroTexto 18"/>
            <p:cNvSpPr txBox="1"/>
            <p:nvPr/>
          </p:nvSpPr>
          <p:spPr>
            <a:xfrm>
              <a:off x="8293563" y="615801"/>
              <a:ext cx="1099819" cy="369332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s-CO" dirty="0" smtClean="0"/>
                <a:t>REDUCE</a:t>
              </a:r>
              <a:endParaRPr lang="es-CO" dirty="0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8936990" y="4699549"/>
            <a:ext cx="236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</a:t>
            </a:r>
            <a:r>
              <a:rPr lang="es-CO" dirty="0" err="1" smtClean="0"/>
              <a:t>Give</a:t>
            </a:r>
            <a:r>
              <a:rPr lang="es-CO" dirty="0" smtClean="0"/>
              <a:t> </a:t>
            </a:r>
            <a:r>
              <a:rPr lang="es-CO" dirty="0" err="1" smtClean="0"/>
              <a:t>clothes</a:t>
            </a:r>
            <a:r>
              <a:rPr lang="es-CO" dirty="0" smtClean="0"/>
              <a:t> o </a:t>
            </a:r>
            <a:r>
              <a:rPr lang="es-CO" dirty="0" err="1" smtClean="0"/>
              <a:t>other</a:t>
            </a:r>
            <a:r>
              <a:rPr lang="es-CO" dirty="0" smtClean="0"/>
              <a:t> </a:t>
            </a:r>
            <a:r>
              <a:rPr lang="es-CO" dirty="0" err="1" smtClean="0"/>
              <a:t>people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638374" y="5921852"/>
            <a:ext cx="276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</a:t>
            </a:r>
            <a:r>
              <a:rPr lang="es-CO" dirty="0" err="1" smtClean="0"/>
              <a:t>Carry</a:t>
            </a:r>
            <a:r>
              <a:rPr lang="es-CO" dirty="0" smtClean="0"/>
              <a:t> a </a:t>
            </a:r>
            <a:r>
              <a:rPr lang="es-CO" dirty="0" err="1" smtClean="0"/>
              <a:t>cloth</a:t>
            </a:r>
            <a:r>
              <a:rPr lang="es-CO" dirty="0" smtClean="0"/>
              <a:t> bag </a:t>
            </a:r>
            <a:r>
              <a:rPr lang="es-CO" dirty="0" err="1" smtClean="0"/>
              <a:t>for</a:t>
            </a:r>
            <a:r>
              <a:rPr lang="es-CO" dirty="0" smtClean="0"/>
              <a:t> shopping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4541660" y="5829468"/>
            <a:ext cx="357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Use </a:t>
            </a:r>
            <a:r>
              <a:rPr lang="es-CO" dirty="0" err="1" smtClean="0"/>
              <a:t>plasic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as </a:t>
            </a:r>
            <a:r>
              <a:rPr lang="es-CO" dirty="0" err="1" smtClean="0"/>
              <a:t>plant</a:t>
            </a:r>
            <a:r>
              <a:rPr lang="es-CO" dirty="0" smtClean="0"/>
              <a:t> </a:t>
            </a:r>
            <a:r>
              <a:rPr lang="es-CO" dirty="0" err="1" smtClean="0"/>
              <a:t>pots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8936990" y="5386169"/>
            <a:ext cx="290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- Use </a:t>
            </a:r>
            <a:r>
              <a:rPr lang="es-CO" dirty="0" err="1" smtClean="0"/>
              <a:t>glass</a:t>
            </a:r>
            <a:r>
              <a:rPr lang="es-CO" dirty="0" smtClean="0"/>
              <a:t> </a:t>
            </a:r>
            <a:r>
              <a:rPr lang="es-CO" dirty="0" err="1" smtClean="0"/>
              <a:t>bottles</a:t>
            </a:r>
            <a:r>
              <a:rPr lang="es-CO" dirty="0" smtClean="0"/>
              <a:t> as </a:t>
            </a:r>
            <a:r>
              <a:rPr lang="es-CO" dirty="0" err="1" smtClean="0"/>
              <a:t>containers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8177807" y="6124833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- </a:t>
            </a:r>
            <a:r>
              <a:rPr lang="es-CO" dirty="0" err="1" smtClean="0"/>
              <a:t>Organize</a:t>
            </a:r>
            <a:r>
              <a:rPr lang="es-CO" dirty="0" smtClean="0"/>
              <a:t> </a:t>
            </a:r>
            <a:r>
              <a:rPr lang="es-CO" dirty="0" err="1" smtClean="0"/>
              <a:t>rubbish</a:t>
            </a:r>
            <a:r>
              <a:rPr lang="es-CO" dirty="0" smtClean="0"/>
              <a:t> </a:t>
            </a:r>
            <a:r>
              <a:rPr lang="es-CO" dirty="0" err="1" smtClean="0"/>
              <a:t>into</a:t>
            </a:r>
            <a:r>
              <a:rPr lang="es-CO" dirty="0" smtClean="0"/>
              <a:t> </a:t>
            </a:r>
            <a:r>
              <a:rPr lang="es-CO" dirty="0" err="1" smtClean="0"/>
              <a:t>bins</a:t>
            </a:r>
            <a:endParaRPr lang="es-CO" dirty="0"/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33988"/>
              </p:ext>
            </p:extLst>
          </p:nvPr>
        </p:nvGraphicFramePr>
        <p:xfrm>
          <a:off x="804630" y="3985799"/>
          <a:ext cx="10033087" cy="43675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33087"/>
              </a:tblGrid>
              <a:tr h="436751">
                <a:tc>
                  <a:txBody>
                    <a:bodyPr/>
                    <a:lstStyle/>
                    <a:p>
                      <a:r>
                        <a:rPr lang="es-CO" dirty="0" smtClean="0"/>
                        <a:t>Observe</a:t>
                      </a:r>
                      <a:r>
                        <a:rPr lang="es-CO" baseline="0" dirty="0" smtClean="0"/>
                        <a:t> y Piense:</a:t>
                      </a:r>
                      <a:r>
                        <a:rPr lang="es-CO" dirty="0" smtClean="0"/>
                        <a:t> </a:t>
                      </a:r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 </a:t>
                      </a:r>
                      <a:r>
                        <a:rPr lang="es-CO" dirty="0" smtClean="0">
                          <a:latin typeface="+mn-lt"/>
                          <a:cs typeface="Arial" panose="020B0604020202020204" pitchFamily="34" charset="0"/>
                        </a:rPr>
                        <a:t>En cuál caneca colocaría cada una de las</a:t>
                      </a:r>
                      <a:r>
                        <a:rPr lang="es-CO" baseline="0" dirty="0" smtClean="0">
                          <a:latin typeface="+mn-lt"/>
                          <a:cs typeface="Arial" panose="020B0604020202020204" pitchFamily="34" charset="0"/>
                        </a:rPr>
                        <a:t> siguientes acciones </a:t>
                      </a:r>
                      <a:r>
                        <a:rPr lang="es-CO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62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"/>
    </mc:Choice>
    <mc:Fallback xmlns="">
      <p:transition spd="slow" advTm="2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192</Words>
  <Application>Microsoft Office PowerPoint</Application>
  <PresentationFormat>Panorámica</PresentationFormat>
  <Paragraphs>53</Paragraphs>
  <Slides>6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SOLUTIONS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Walter Cuy</dc:creator>
  <cp:lastModifiedBy>Walter Cuy</cp:lastModifiedBy>
  <cp:revision>6</cp:revision>
  <dcterms:created xsi:type="dcterms:W3CDTF">2020-05-14T17:03:29Z</dcterms:created>
  <dcterms:modified xsi:type="dcterms:W3CDTF">2020-05-14T17:48:49Z</dcterms:modified>
</cp:coreProperties>
</file>