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054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305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15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16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30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238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96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50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3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0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20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940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83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40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91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36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362B30-4BE4-4347-A20C-8D7AC0E7D4B3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C3EF-D8C5-4BFB-82D8-38B8E0CC1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2824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9.jpg"/><Relationship Id="rId5" Type="http://schemas.openxmlformats.org/officeDocument/2006/relationships/image" Target="../media/image10.png"/><Relationship Id="rId10" Type="http://schemas.openxmlformats.org/officeDocument/2006/relationships/image" Target="../media/image7.jpg"/><Relationship Id="rId4" Type="http://schemas.openxmlformats.org/officeDocument/2006/relationships/image" Target="../media/image15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816" y="432991"/>
            <a:ext cx="9404723" cy="1400530"/>
          </a:xfrm>
        </p:spPr>
        <p:txBody>
          <a:bodyPr/>
          <a:lstStyle/>
          <a:p>
            <a:pPr algn="ctr"/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SOLUTIONS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0"/>
          <a:stretch/>
        </p:blipFill>
        <p:spPr>
          <a:xfrm>
            <a:off x="838201" y="1502588"/>
            <a:ext cx="2057400" cy="19720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43" y="1712554"/>
            <a:ext cx="2630359" cy="1762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55" y="1758372"/>
            <a:ext cx="2650480" cy="17163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94" y="4187305"/>
            <a:ext cx="3696528" cy="20518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82" y="4342224"/>
            <a:ext cx="2078929" cy="178089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656347" y="3726242"/>
            <a:ext cx="190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Turn</a:t>
            </a:r>
            <a:r>
              <a:rPr lang="es-CO" dirty="0" smtClean="0"/>
              <a:t> off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tap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3002" y="372624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Don’t</a:t>
            </a:r>
            <a:r>
              <a:rPr lang="es-CO" dirty="0" smtClean="0"/>
              <a:t>  </a:t>
            </a:r>
            <a:r>
              <a:rPr lang="es-CO" dirty="0" err="1" smtClean="0"/>
              <a:t>smoke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86300" y="3742176"/>
            <a:ext cx="200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Reduce </a:t>
            </a:r>
            <a:r>
              <a:rPr lang="es-CO" dirty="0" err="1" smtClean="0"/>
              <a:t>waste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86001" y="6239121"/>
            <a:ext cx="267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Reuse</a:t>
            </a:r>
            <a:r>
              <a:rPr lang="es-CO" dirty="0" smtClean="0"/>
              <a:t>, Reduce, </a:t>
            </a:r>
            <a:r>
              <a:rPr lang="es-CO" dirty="0" err="1" smtClean="0"/>
              <a:t>Recycle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16882" y="6185102"/>
            <a:ext cx="19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Turn</a:t>
            </a:r>
            <a:r>
              <a:rPr lang="es-CO" dirty="0" smtClean="0"/>
              <a:t> off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lights</a:t>
            </a:r>
            <a:endParaRPr lang="es-CO" dirty="0"/>
          </a:p>
        </p:txBody>
      </p:sp>
      <p:pic>
        <p:nvPicPr>
          <p:cNvPr id="3" name="Graba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8871" y="5880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"/>
    </mc:Choice>
    <mc:Fallback>
      <p:transition spd="slow" advTm="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-1306" r="18331" b="1306"/>
          <a:stretch/>
        </p:blipFill>
        <p:spPr>
          <a:xfrm>
            <a:off x="8921562" y="644236"/>
            <a:ext cx="1822638" cy="1560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91" y="565539"/>
            <a:ext cx="2978486" cy="1859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29" y="3440450"/>
            <a:ext cx="2015835" cy="20158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0" y="440933"/>
            <a:ext cx="2280165" cy="22801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3692801"/>
            <a:ext cx="2785259" cy="18570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20616" y="557860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Eat</a:t>
            </a:r>
            <a:r>
              <a:rPr lang="es-CO" dirty="0" smtClean="0"/>
              <a:t> </a:t>
            </a:r>
            <a:r>
              <a:rPr lang="es-CO" dirty="0" err="1" smtClean="0"/>
              <a:t>organic</a:t>
            </a:r>
            <a:r>
              <a:rPr lang="es-CO" dirty="0" smtClean="0"/>
              <a:t> </a:t>
            </a:r>
            <a:r>
              <a:rPr lang="es-CO" dirty="0" err="1" smtClean="0"/>
              <a:t>food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94418" y="5850082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Recycle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and bags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 flipH="1">
            <a:off x="9033164" y="2535382"/>
            <a:ext cx="154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Go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foot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27708" y="2904714"/>
            <a:ext cx="18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Stop </a:t>
            </a:r>
            <a:r>
              <a:rPr lang="es-CO" dirty="0" err="1" smtClean="0"/>
              <a:t>buying</a:t>
            </a:r>
            <a:r>
              <a:rPr lang="es-CO" dirty="0" smtClean="0"/>
              <a:t> </a:t>
            </a:r>
            <a:r>
              <a:rPr lang="es-CO" dirty="0" err="1" smtClean="0"/>
              <a:t>clothing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894705" y="2566866"/>
            <a:ext cx="175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Plant</a:t>
            </a:r>
            <a:r>
              <a:rPr lang="es-CO" dirty="0" smtClean="0"/>
              <a:t> </a:t>
            </a:r>
            <a:r>
              <a:rPr lang="es-CO" dirty="0" err="1" smtClean="0"/>
              <a:t>trees</a:t>
            </a:r>
            <a:endParaRPr lang="es-CO" dirty="0"/>
          </a:p>
        </p:txBody>
      </p:sp>
      <p:pic>
        <p:nvPicPr>
          <p:cNvPr id="3" name="Grabación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6971" y="6034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4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"/>
    </mc:Choice>
    <mc:Fallback>
      <p:transition spd="slow" advTm="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92" y="701569"/>
            <a:ext cx="1865376" cy="12466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7430" r="5009" b="15654"/>
          <a:stretch/>
        </p:blipFill>
        <p:spPr>
          <a:xfrm>
            <a:off x="4488872" y="467591"/>
            <a:ext cx="1641763" cy="15378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15" y="4576515"/>
            <a:ext cx="1818409" cy="1818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15" y="2510783"/>
            <a:ext cx="1897415" cy="16254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-1306" r="18331" b="1306"/>
          <a:stretch/>
        </p:blipFill>
        <p:spPr>
          <a:xfrm>
            <a:off x="10293163" y="565540"/>
            <a:ext cx="1504476" cy="1247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468" y="2425111"/>
            <a:ext cx="1698171" cy="16981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8" y="4804426"/>
            <a:ext cx="2594992" cy="16096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03" y="4576515"/>
            <a:ext cx="2015835" cy="201583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6587" y="1408944"/>
            <a:ext cx="3791580" cy="49859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dirty="0" smtClean="0"/>
              <a:t>. </a:t>
            </a:r>
            <a:r>
              <a:rPr lang="es-CO" sz="2000" dirty="0" err="1" smtClean="0"/>
              <a:t>Turn</a:t>
            </a:r>
            <a:r>
              <a:rPr lang="es-CO" sz="2000" dirty="0" smtClean="0"/>
              <a:t> off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lights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Reduce, </a:t>
            </a:r>
            <a:r>
              <a:rPr lang="es-CO" sz="2000" dirty="0" err="1" smtClean="0"/>
              <a:t>Reuse</a:t>
            </a:r>
            <a:r>
              <a:rPr lang="es-CO" sz="2000" dirty="0" smtClean="0"/>
              <a:t>, </a:t>
            </a:r>
            <a:r>
              <a:rPr lang="es-CO" sz="2000" dirty="0" err="1" smtClean="0"/>
              <a:t>Recycle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Go</a:t>
            </a:r>
            <a:r>
              <a:rPr lang="es-CO" sz="2000" dirty="0" smtClean="0"/>
              <a:t> </a:t>
            </a:r>
            <a:r>
              <a:rPr lang="es-CO" sz="2000" dirty="0" err="1" smtClean="0"/>
              <a:t>on</a:t>
            </a:r>
            <a:r>
              <a:rPr lang="es-CO" sz="2000" dirty="0" smtClean="0"/>
              <a:t> </a:t>
            </a:r>
            <a:r>
              <a:rPr lang="es-CO" sz="2000" dirty="0" err="1" smtClean="0"/>
              <a:t>foot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Plant</a:t>
            </a:r>
            <a:r>
              <a:rPr lang="es-CO" sz="2000" dirty="0" smtClean="0"/>
              <a:t> </a:t>
            </a:r>
            <a:r>
              <a:rPr lang="es-CO" sz="2000" dirty="0" err="1" smtClean="0"/>
              <a:t>trees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Turn</a:t>
            </a:r>
            <a:r>
              <a:rPr lang="es-CO" sz="2000" dirty="0" smtClean="0"/>
              <a:t> off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tap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Don’t</a:t>
            </a:r>
            <a:r>
              <a:rPr lang="es-CO" sz="2000" dirty="0" smtClean="0"/>
              <a:t> </a:t>
            </a:r>
            <a:r>
              <a:rPr lang="es-CO" sz="2000" dirty="0" err="1" smtClean="0"/>
              <a:t>Smoke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Eat</a:t>
            </a:r>
            <a:r>
              <a:rPr lang="es-CO" sz="2000" dirty="0" smtClean="0"/>
              <a:t> </a:t>
            </a:r>
            <a:r>
              <a:rPr lang="es-CO" sz="2000" dirty="0" err="1" smtClean="0"/>
              <a:t>Organic</a:t>
            </a:r>
            <a:r>
              <a:rPr lang="es-CO" sz="2000" dirty="0" smtClean="0"/>
              <a:t> </a:t>
            </a:r>
            <a:r>
              <a:rPr lang="es-CO" sz="2000" dirty="0" err="1" smtClean="0"/>
              <a:t>Food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Recycle</a:t>
            </a:r>
            <a:r>
              <a:rPr lang="es-CO" sz="2000" dirty="0" smtClean="0"/>
              <a:t> </a:t>
            </a:r>
            <a:r>
              <a:rPr lang="es-CO" sz="2000" dirty="0" err="1" smtClean="0"/>
              <a:t>bottles</a:t>
            </a:r>
            <a:r>
              <a:rPr lang="es-CO" sz="2000" dirty="0" smtClean="0"/>
              <a:t> and bags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Stop </a:t>
            </a:r>
            <a:r>
              <a:rPr lang="es-CO" sz="2000" dirty="0" err="1" smtClean="0"/>
              <a:t>buying</a:t>
            </a:r>
            <a:r>
              <a:rPr lang="es-CO" sz="2000" dirty="0" smtClean="0"/>
              <a:t> </a:t>
            </a:r>
            <a:r>
              <a:rPr lang="es-CO" sz="2000" dirty="0" err="1" smtClean="0"/>
              <a:t>clothes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Reduce </a:t>
            </a:r>
            <a:r>
              <a:rPr lang="es-CO" sz="2000" dirty="0" err="1" smtClean="0"/>
              <a:t>Waste</a:t>
            </a:r>
            <a:endParaRPr lang="es-CO" sz="2000" dirty="0" smtClean="0"/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35" y="319040"/>
            <a:ext cx="1483895" cy="17621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8" y="2329168"/>
            <a:ext cx="2860218" cy="1936387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63682" y="193569"/>
          <a:ext cx="3773714" cy="91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73714"/>
              </a:tblGrid>
              <a:tr h="508000">
                <a:tc>
                  <a:txBody>
                    <a:bodyPr/>
                    <a:lstStyle/>
                    <a:p>
                      <a:r>
                        <a:rPr lang="es-CO" dirty="0" smtClean="0"/>
                        <a:t>Observa</a:t>
                      </a:r>
                      <a:r>
                        <a:rPr lang="es-CO" baseline="0" dirty="0" smtClean="0"/>
                        <a:t>  las expresiones de la izquierda y relaciona con las imágenes de la derecha.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14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95"/>
    </mc:Choice>
    <mc:Fallback>
      <p:transition spd="slow" advTm="14249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90</Words>
  <Application>Microsoft Office PowerPoint</Application>
  <PresentationFormat>Panorámica</PresentationFormat>
  <Paragraphs>22</Paragraphs>
  <Slides>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SOLUTIONS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Walter Cuy</dc:creator>
  <cp:lastModifiedBy>Walter Cuy</cp:lastModifiedBy>
  <cp:revision>1</cp:revision>
  <dcterms:created xsi:type="dcterms:W3CDTF">2020-05-16T00:04:04Z</dcterms:created>
  <dcterms:modified xsi:type="dcterms:W3CDTF">2020-05-16T00:06:09Z</dcterms:modified>
</cp:coreProperties>
</file>