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902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88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171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59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06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63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79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729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62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5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713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469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117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928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73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9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27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00FF7B-3E0D-43BE-89F4-C397F2468690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9EBC-9C95-47E1-9A11-48C7F1A413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68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" y="212725"/>
            <a:ext cx="11430000" cy="6429375"/>
          </a:xfrm>
          <a:prstGeom prst="rect">
            <a:avLst/>
          </a:prstGeom>
        </p:spPr>
      </p:pic>
      <p:pic>
        <p:nvPicPr>
          <p:cNvPr id="3" name="1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036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-env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182" y="5919787"/>
            <a:ext cx="609600" cy="60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1" y="325123"/>
            <a:ext cx="11198341" cy="61107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27169" y="1347855"/>
            <a:ext cx="7093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environmental</a:t>
            </a:r>
          </a:p>
          <a:p>
            <a:pPr algn="ctr"/>
            <a:r>
              <a:rPr lang="es-ES" sz="5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vocabulary</a:t>
            </a:r>
            <a:endParaRPr lang="es-ES" sz="5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66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773080" y="623455"/>
            <a:ext cx="107712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/>
              <a:t>Environment</a:t>
            </a:r>
            <a:r>
              <a:rPr lang="es-CO" sz="3200" dirty="0" smtClean="0"/>
              <a:t>		</a:t>
            </a:r>
            <a:r>
              <a:rPr lang="es-CO" sz="3200" dirty="0" err="1" smtClean="0"/>
              <a:t>Resources</a:t>
            </a:r>
            <a:r>
              <a:rPr lang="es-CO" sz="3200" dirty="0" smtClean="0"/>
              <a:t>		</a:t>
            </a:r>
            <a:r>
              <a:rPr lang="es-CO" sz="3200" dirty="0" err="1" smtClean="0"/>
              <a:t>Deforestation</a:t>
            </a:r>
            <a:r>
              <a:rPr lang="es-CO" sz="3200" dirty="0" smtClean="0"/>
              <a:t>		</a:t>
            </a:r>
          </a:p>
          <a:p>
            <a:r>
              <a:rPr lang="es-CO" sz="3200" dirty="0" err="1" smtClean="0"/>
              <a:t>Pollution</a:t>
            </a:r>
            <a:r>
              <a:rPr lang="es-CO" sz="3200" dirty="0" smtClean="0"/>
              <a:t>			</a:t>
            </a:r>
            <a:r>
              <a:rPr lang="es-CO" sz="3200" dirty="0" err="1" smtClean="0"/>
              <a:t>Forest</a:t>
            </a:r>
            <a:r>
              <a:rPr lang="es-CO" sz="3200" dirty="0" smtClean="0"/>
              <a:t>			</a:t>
            </a:r>
            <a:r>
              <a:rPr lang="es-CO" sz="3200" dirty="0" err="1" smtClean="0"/>
              <a:t>Save</a:t>
            </a:r>
            <a:endParaRPr lang="es-CO" sz="3200" dirty="0" smtClean="0"/>
          </a:p>
          <a:p>
            <a:endParaRPr lang="es-CO" sz="3200" dirty="0"/>
          </a:p>
          <a:p>
            <a:r>
              <a:rPr lang="es-CO" sz="3200" dirty="0" err="1" smtClean="0"/>
              <a:t>Soil</a:t>
            </a:r>
            <a:r>
              <a:rPr lang="es-CO" sz="3200" dirty="0" smtClean="0"/>
              <a:t>				</a:t>
            </a:r>
            <a:r>
              <a:rPr lang="es-CO" sz="3200" dirty="0" err="1" smtClean="0"/>
              <a:t>Footprint</a:t>
            </a:r>
            <a:r>
              <a:rPr lang="es-CO" sz="3200" dirty="0" smtClean="0"/>
              <a:t>			Fumes</a:t>
            </a:r>
          </a:p>
          <a:p>
            <a:endParaRPr lang="es-CO" sz="3200" dirty="0"/>
          </a:p>
          <a:p>
            <a:r>
              <a:rPr lang="es-CO" sz="3200" dirty="0" err="1" smtClean="0"/>
              <a:t>Water</a:t>
            </a:r>
            <a:r>
              <a:rPr lang="es-CO" sz="3200" dirty="0" smtClean="0"/>
              <a:t>			</a:t>
            </a:r>
            <a:r>
              <a:rPr lang="es-CO" sz="3200" dirty="0" err="1" smtClean="0"/>
              <a:t>Rubbish</a:t>
            </a:r>
            <a:r>
              <a:rPr lang="es-CO" sz="3200" dirty="0" smtClean="0"/>
              <a:t>			</a:t>
            </a:r>
            <a:r>
              <a:rPr lang="es-CO" sz="3200" dirty="0" err="1" smtClean="0"/>
              <a:t>Earth</a:t>
            </a:r>
            <a:endParaRPr lang="es-CO" sz="3200" dirty="0" smtClean="0"/>
          </a:p>
          <a:p>
            <a:endParaRPr lang="es-CO" sz="3200" dirty="0"/>
          </a:p>
          <a:p>
            <a:r>
              <a:rPr lang="es-CO" sz="3200" dirty="0" smtClean="0"/>
              <a:t>Air				</a:t>
            </a:r>
            <a:r>
              <a:rPr lang="es-CO" sz="3200" dirty="0" err="1" smtClean="0"/>
              <a:t>Rivers</a:t>
            </a:r>
            <a:r>
              <a:rPr lang="es-CO" sz="3200" dirty="0" smtClean="0"/>
              <a:t>			</a:t>
            </a:r>
            <a:r>
              <a:rPr lang="es-CO" sz="3200" dirty="0" err="1" smtClean="0"/>
              <a:t>Cut</a:t>
            </a:r>
            <a:r>
              <a:rPr lang="es-CO" sz="3200" dirty="0" smtClean="0"/>
              <a:t> </a:t>
            </a:r>
            <a:r>
              <a:rPr lang="es-CO" sz="3200" dirty="0" err="1" smtClean="0"/>
              <a:t>down</a:t>
            </a:r>
            <a:endParaRPr lang="es-CO" sz="3200" dirty="0"/>
          </a:p>
          <a:p>
            <a:endParaRPr lang="es-CO" sz="3200" dirty="0" smtClean="0"/>
          </a:p>
          <a:p>
            <a:r>
              <a:rPr lang="es-CO" sz="3200" dirty="0" err="1" smtClean="0"/>
              <a:t>Waste</a:t>
            </a:r>
            <a:endParaRPr lang="es-CO" dirty="0"/>
          </a:p>
        </p:txBody>
      </p:sp>
      <p:pic>
        <p:nvPicPr>
          <p:cNvPr id="7" name="3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9499" y="5971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1017" x="549275" y="5295900"/>
          <p14:tracePt t="11287" x="549275" y="5287963"/>
          <p14:tracePt t="11614" x="549275" y="5265738"/>
          <p14:tracePt t="11622" x="549275" y="5219700"/>
          <p14:tracePt t="11632" x="549275" y="5083175"/>
          <p14:tracePt t="11649" x="555625" y="4975225"/>
          <p14:tracePt t="11666" x="555625" y="4884738"/>
          <p14:tracePt t="11682" x="555625" y="4822825"/>
          <p14:tracePt t="11699" x="555625" y="4732338"/>
          <p14:tracePt t="11716" x="563563" y="4594225"/>
          <p14:tracePt t="11732" x="579438" y="4389438"/>
          <p14:tracePt t="11749" x="593725" y="4054475"/>
          <p14:tracePt t="11749" x="609600" y="3848100"/>
          <p14:tracePt t="11766" x="617538" y="3314700"/>
          <p14:tracePt t="11783" x="639763" y="2797175"/>
          <p14:tracePt t="11799" x="647700" y="2476500"/>
          <p14:tracePt t="11816" x="647700" y="2332038"/>
          <p14:tracePt t="11832" x="647700" y="2278063"/>
          <p14:tracePt t="11849" x="647700" y="2263775"/>
          <p14:tracePt t="11866" x="647700" y="2255838"/>
          <p14:tracePt t="11910" x="647700" y="2247900"/>
          <p14:tracePt t="11918" x="647700" y="2239963"/>
          <p14:tracePt t="11926" x="647700" y="2232025"/>
          <p14:tracePt t="11942" x="647700" y="2225675"/>
          <p14:tracePt t="11958" x="647700" y="2217738"/>
          <p14:tracePt t="11966" x="647700" y="2187575"/>
          <p14:tracePt t="11983" x="639763" y="2133600"/>
          <p14:tracePt t="11999" x="625475" y="2065338"/>
          <p14:tracePt t="12016" x="601663" y="1997075"/>
          <p14:tracePt t="12033" x="587375" y="1927225"/>
          <p14:tracePt t="12049" x="571500" y="1882775"/>
          <p14:tracePt t="12066" x="563563" y="1828800"/>
          <p14:tracePt t="12083" x="563563" y="1768475"/>
          <p14:tracePt t="12099" x="563563" y="1684338"/>
          <p14:tracePt t="12116" x="563563" y="1622425"/>
          <p14:tracePt t="12133" x="563563" y="1592263"/>
          <p14:tracePt t="12149" x="563563" y="1554163"/>
          <p14:tracePt t="12149" x="563563" y="1531938"/>
          <p14:tracePt t="12166" x="563563" y="1485900"/>
          <p14:tracePt t="12183" x="563563" y="1431925"/>
          <p14:tracePt t="12199" x="549275" y="1387475"/>
          <p14:tracePt t="12216" x="549275" y="1363663"/>
          <p14:tracePt t="12233" x="541338" y="1341438"/>
          <p14:tracePt t="12249" x="525463" y="1325563"/>
          <p14:tracePt t="12266" x="517525" y="1287463"/>
          <p14:tracePt t="12283" x="511175" y="1235075"/>
          <p14:tracePt t="12299" x="503238" y="1181100"/>
          <p14:tracePt t="12316" x="495300" y="1143000"/>
          <p14:tracePt t="12333" x="495300" y="1112838"/>
          <p14:tracePt t="12349" x="487363" y="1058863"/>
          <p14:tracePt t="12366" x="479425" y="1020763"/>
          <p14:tracePt t="12383" x="473075" y="982663"/>
          <p14:tracePt t="12399" x="473075" y="952500"/>
          <p14:tracePt t="12416" x="457200" y="914400"/>
          <p14:tracePt t="12433" x="449263" y="898525"/>
          <p14:tracePt t="12449" x="449263" y="884238"/>
          <p14:tracePt t="12466" x="441325" y="876300"/>
          <p14:tracePt t="12483" x="441325" y="860425"/>
          <p14:tracePt t="12500" x="441325" y="846138"/>
          <p14:tracePt t="12516" x="434975" y="830263"/>
          <p14:tracePt t="12534" x="434975" y="822325"/>
          <p14:tracePt t="12549" x="427038" y="815975"/>
          <p14:tracePt t="12566" x="427038" y="808038"/>
          <p14:tracePt t="12590" x="419100" y="808038"/>
          <p14:tracePt t="12599" x="419100" y="800100"/>
          <p14:tracePt t="12616" x="419100" y="808038"/>
          <p14:tracePt t="12806" x="419100" y="822325"/>
          <p14:tracePt t="12814" x="419100" y="838200"/>
          <p14:tracePt t="12822" x="427038" y="846138"/>
          <p14:tracePt t="12833" x="441325" y="876300"/>
          <p14:tracePt t="12850" x="457200" y="898525"/>
          <p14:tracePt t="12866" x="479425" y="922338"/>
          <p14:tracePt t="12883" x="495300" y="930275"/>
          <p14:tracePt t="12900" x="511175" y="936625"/>
          <p14:tracePt t="12916" x="517525" y="936625"/>
          <p14:tracePt t="12933" x="525463" y="936625"/>
          <p14:tracePt t="12950" x="533400" y="936625"/>
          <p14:tracePt t="12967" x="549275" y="914400"/>
          <p14:tracePt t="12983" x="587375" y="868363"/>
          <p14:tracePt t="13000" x="639763" y="815975"/>
          <p14:tracePt t="13016" x="685800" y="769938"/>
          <p14:tracePt t="13033" x="715963" y="746125"/>
          <p14:tracePt t="13050" x="739775" y="723900"/>
          <p14:tracePt t="13066" x="762000" y="701675"/>
          <p14:tracePt t="13083" x="792163" y="677863"/>
          <p14:tracePt t="13100" x="822325" y="655638"/>
          <p14:tracePt t="13116" x="846138" y="631825"/>
          <p14:tracePt t="13133" x="868363" y="609600"/>
          <p14:tracePt t="13133" x="884238" y="593725"/>
          <p14:tracePt t="13150" x="906463" y="563563"/>
          <p14:tracePt t="13167" x="936625" y="533400"/>
          <p14:tracePt t="13183" x="960438" y="495300"/>
          <p14:tracePt t="13200" x="974725" y="465138"/>
          <p14:tracePt t="13216" x="998538" y="427038"/>
          <p14:tracePt t="13233" x="1012825" y="403225"/>
          <p14:tracePt t="13250" x="1012825" y="388938"/>
          <p14:tracePt t="13266" x="1012825" y="396875"/>
          <p14:tracePt t="13470" x="1012825" y="403225"/>
          <p14:tracePt t="13478" x="998538" y="411163"/>
          <p14:tracePt t="13486" x="982663" y="427038"/>
          <p14:tracePt t="13500" x="952500" y="449263"/>
          <p14:tracePt t="13517" x="922338" y="487363"/>
          <p14:tracePt t="13534" x="876300" y="533400"/>
          <p14:tracePt t="13534" x="846138" y="563563"/>
          <p14:tracePt t="13550" x="777875" y="625475"/>
          <p14:tracePt t="13566" x="708025" y="701675"/>
          <p14:tracePt t="13583" x="647700" y="762000"/>
          <p14:tracePt t="13600" x="601663" y="808038"/>
          <p14:tracePt t="13617" x="571500" y="846138"/>
          <p14:tracePt t="13633" x="549275" y="876300"/>
          <p14:tracePt t="13650" x="525463" y="898525"/>
          <p14:tracePt t="13667" x="517525" y="922338"/>
          <p14:tracePt t="13685" x="511175" y="936625"/>
          <p14:tracePt t="13700" x="503238" y="952500"/>
          <p14:tracePt t="13717" x="495300" y="952500"/>
          <p14:tracePt t="13733" x="487363" y="968375"/>
          <p14:tracePt t="13750" x="479425" y="968375"/>
          <p14:tracePt t="13767" x="479425" y="974725"/>
          <p14:tracePt t="13783" x="473075" y="974725"/>
          <p14:tracePt t="13830" x="465138" y="968375"/>
          <p14:tracePt t="13886" x="465138" y="960438"/>
          <p14:tracePt t="13902" x="457200" y="952500"/>
          <p14:tracePt t="13910" x="457200" y="944563"/>
          <p14:tracePt t="13926" x="449263" y="936625"/>
          <p14:tracePt t="13942" x="449263" y="930275"/>
          <p14:tracePt t="13950" x="449263" y="922338"/>
          <p14:tracePt t="13967" x="441325" y="922338"/>
          <p14:tracePt t="13983" x="441325" y="930275"/>
          <p14:tracePt t="14030" x="441325" y="968375"/>
          <p14:tracePt t="14038" x="465138" y="1028700"/>
          <p14:tracePt t="14050" x="541338" y="1219200"/>
          <p14:tracePt t="14067" x="647700" y="1447800"/>
          <p14:tracePt t="14083" x="746125" y="1630363"/>
          <p14:tracePt t="14100" x="822325" y="1722438"/>
          <p14:tracePt t="14117" x="892175" y="1774825"/>
          <p14:tracePt t="14134" x="952500" y="1790700"/>
          <p14:tracePt t="14150" x="998538" y="1730375"/>
          <p14:tracePt t="14167" x="1028700" y="1630363"/>
          <p14:tracePt t="14184" x="1066800" y="1501775"/>
          <p14:tracePt t="14200" x="1082675" y="1333500"/>
          <p14:tracePt t="14217" x="1082675" y="1203325"/>
          <p14:tracePt t="14234" x="1066800" y="1150938"/>
          <p14:tracePt t="14250" x="1066800" y="1143000"/>
          <p14:tracePt t="14267" x="1058863" y="1150938"/>
          <p14:tracePt t="14286" x="1058863" y="1189038"/>
          <p14:tracePt t="14300" x="1036638" y="1333500"/>
          <p14:tracePt t="14317" x="1012825" y="1630363"/>
          <p14:tracePt t="14334" x="1012825" y="2225675"/>
          <p14:tracePt t="14351" x="1044575" y="2765425"/>
          <p14:tracePt t="14367" x="1058863" y="3360738"/>
          <p14:tracePt t="14384" x="1104900" y="3848100"/>
          <p14:tracePt t="14400" x="1158875" y="4175125"/>
          <p14:tracePt t="14417" x="1189038" y="4321175"/>
          <p14:tracePt t="14434" x="1196975" y="4335463"/>
          <p14:tracePt t="14450" x="1196975" y="4313238"/>
          <p14:tracePt t="14486" x="1189038" y="4259263"/>
          <p14:tracePt t="14494" x="1173163" y="4183063"/>
          <p14:tracePt t="14502" x="1165225" y="4068763"/>
          <p14:tracePt t="14517" x="1082675" y="3398838"/>
          <p14:tracePt t="14535" x="974725" y="2835275"/>
          <p14:tracePt t="14551" x="860425" y="2384425"/>
          <p14:tracePt t="14567" x="769938" y="2155825"/>
          <p14:tracePt t="14584" x="731838" y="2087563"/>
          <p14:tracePt t="14600" x="723900" y="2073275"/>
          <p14:tracePt t="14617" x="723900" y="2079625"/>
          <p14:tracePt t="14678" x="723900" y="2103438"/>
          <p14:tracePt t="14686" x="723900" y="2141538"/>
          <p14:tracePt t="14700" x="746125" y="2201863"/>
          <p14:tracePt t="14717" x="769938" y="2255838"/>
          <p14:tracePt t="14717" x="769938" y="2270125"/>
          <p14:tracePt t="14734" x="777875" y="2308225"/>
          <p14:tracePt t="14751" x="792163" y="2346325"/>
          <p14:tracePt t="14767" x="792163" y="2362200"/>
          <p14:tracePt t="14784" x="792163" y="2370138"/>
          <p14:tracePt t="14800" x="792163" y="2354263"/>
          <p14:tracePt t="14870" x="792163" y="2316163"/>
          <p14:tracePt t="14878" x="777875" y="2270125"/>
          <p14:tracePt t="14887" x="754063" y="2217738"/>
          <p14:tracePt t="14900" x="715963" y="2079625"/>
          <p14:tracePt t="14917" x="677863" y="1981200"/>
          <p14:tracePt t="14917" x="655638" y="1920875"/>
          <p14:tracePt t="14935" x="617538" y="1812925"/>
          <p14:tracePt t="14951" x="579438" y="1722438"/>
          <p14:tracePt t="14967" x="555625" y="1660525"/>
          <p14:tracePt t="14984" x="549275" y="1638300"/>
          <p14:tracePt t="15001" x="541338" y="1638300"/>
          <p14:tracePt t="15017" x="541338" y="1630363"/>
          <p14:tracePt t="15198" x="541338" y="1622425"/>
          <p14:tracePt t="15206" x="533400" y="1622425"/>
          <p14:tracePt t="15217" x="517525" y="1600200"/>
          <p14:tracePt t="15234" x="503238" y="1584325"/>
          <p14:tracePt t="15251" x="487363" y="1570038"/>
          <p14:tracePt t="15267" x="479425" y="1562100"/>
          <p14:tracePt t="15284" x="479425" y="1584325"/>
          <p14:tracePt t="15350" x="473075" y="1608138"/>
          <p14:tracePt t="15358" x="473075" y="1638300"/>
          <p14:tracePt t="15368" x="473075" y="1722438"/>
          <p14:tracePt t="15384" x="495300" y="1798638"/>
          <p14:tracePt t="15401" x="533400" y="1866900"/>
          <p14:tracePt t="15417" x="571500" y="1912938"/>
          <p14:tracePt t="15434" x="593725" y="1920875"/>
          <p14:tracePt t="15451" x="601663" y="1920875"/>
          <p14:tracePt t="15467" x="617538" y="1920875"/>
          <p14:tracePt t="15484" x="639763" y="1858963"/>
          <p14:tracePt t="15501" x="693738" y="1768475"/>
          <p14:tracePt t="15501" x="723900" y="1714500"/>
          <p14:tracePt t="15518" x="784225" y="1616075"/>
          <p14:tracePt t="15534" x="838200" y="1531938"/>
          <p14:tracePt t="15551" x="876300" y="1455738"/>
          <p14:tracePt t="15568" x="892175" y="1409700"/>
          <p14:tracePt t="15584" x="906463" y="1363663"/>
          <p14:tracePt t="15601" x="914400" y="1333500"/>
          <p14:tracePt t="15618" x="914400" y="1317625"/>
          <p14:tracePt t="15634" x="914400" y="1333500"/>
          <p14:tracePt t="15702" x="906463" y="1363663"/>
          <p14:tracePt t="15710" x="898525" y="1393825"/>
          <p14:tracePt t="15718" x="876300" y="1477963"/>
          <p14:tracePt t="15735" x="860425" y="1577975"/>
          <p14:tracePt t="15751" x="838200" y="1698625"/>
          <p14:tracePt t="15768" x="808038" y="1851025"/>
          <p14:tracePt t="15784" x="792163" y="2019300"/>
          <p14:tracePt t="15801" x="784225" y="2141538"/>
          <p14:tracePt t="15818" x="769938" y="2193925"/>
          <p14:tracePt t="15834" x="754063" y="2255838"/>
          <p14:tracePt t="15851" x="739775" y="2308225"/>
          <p14:tracePt t="15868" x="715963" y="2346325"/>
          <p14:tracePt t="15884" x="708025" y="2362200"/>
          <p14:tracePt t="15901" x="693738" y="2378075"/>
          <p14:tracePt t="15901" x="685800" y="2384425"/>
          <p14:tracePt t="15918" x="663575" y="2392363"/>
          <p14:tracePt t="15935" x="647700" y="2400300"/>
          <p14:tracePt t="15951" x="639763" y="2400300"/>
          <p14:tracePt t="15968" x="631825" y="2400300"/>
          <p14:tracePt t="15984" x="617538" y="2392363"/>
          <p14:tracePt t="16001" x="593725" y="2370138"/>
          <p14:tracePt t="16018" x="549275" y="2316163"/>
          <p14:tracePt t="16034" x="487363" y="2255838"/>
          <p14:tracePt t="16051" x="457200" y="2232025"/>
          <p14:tracePt t="16068" x="449263" y="2232025"/>
          <p14:tracePt t="16084" x="449263" y="2247900"/>
          <p14:tracePt t="16118" x="449263" y="2263775"/>
          <p14:tracePt t="16126" x="449263" y="2293938"/>
          <p14:tracePt t="16135" x="449263" y="2378075"/>
          <p14:tracePt t="16151" x="449263" y="2506663"/>
          <p14:tracePt t="16168" x="449263" y="2620963"/>
          <p14:tracePt t="16185" x="457200" y="2735263"/>
          <p14:tracePt t="16201" x="479425" y="2819400"/>
          <p14:tracePt t="16218" x="487363" y="2841625"/>
          <p14:tracePt t="16235" x="495300" y="2841625"/>
          <p14:tracePt t="16251" x="495300" y="2835275"/>
          <p14:tracePt t="16278" x="495300" y="2811463"/>
          <p14:tracePt t="16286" x="495300" y="2765425"/>
          <p14:tracePt t="16301" x="495300" y="2651125"/>
          <p14:tracePt t="16301" x="495300" y="2590800"/>
          <p14:tracePt t="16318" x="473075" y="2454275"/>
          <p14:tracePt t="16335" x="449263" y="2301875"/>
          <p14:tracePt t="16352" x="434975" y="2217738"/>
          <p14:tracePt t="16368" x="427038" y="2193925"/>
          <p14:tracePt t="16385" x="427038" y="2209800"/>
          <p14:tracePt t="16446" x="434975" y="2232025"/>
          <p14:tracePt t="16454" x="441325" y="2270125"/>
          <p14:tracePt t="16468" x="465138" y="2362200"/>
          <p14:tracePt t="16485" x="503238" y="2468563"/>
          <p14:tracePt t="16501" x="525463" y="2560638"/>
          <p14:tracePt t="16518" x="525463" y="2568575"/>
          <p14:tracePt t="16535" x="533400" y="2568575"/>
          <p14:tracePt t="16702" x="541338" y="2552700"/>
          <p14:tracePt t="16710" x="541338" y="2544763"/>
          <p14:tracePt t="16718" x="549275" y="2536825"/>
          <p14:tracePt t="16735" x="555625" y="2522538"/>
          <p14:tracePt t="16926" x="555625" y="2514600"/>
          <p14:tracePt t="16934" x="555625" y="2506663"/>
          <p14:tracePt t="16950" x="555625" y="2498725"/>
          <p14:tracePt t="16958" x="555625" y="2484438"/>
          <p14:tracePt t="16968" x="563563" y="2454275"/>
          <p14:tracePt t="16985" x="563563" y="2422525"/>
          <p14:tracePt t="17002" x="563563" y="2408238"/>
          <p14:tracePt t="17018" x="563563" y="2422525"/>
          <p14:tracePt t="17054" x="549275" y="2430463"/>
          <p14:tracePt t="17062" x="549275" y="2438400"/>
          <p14:tracePt t="17262" x="541338" y="2476500"/>
          <p14:tracePt t="17270" x="511175" y="2476500"/>
          <p14:tracePt t="17278" x="503238" y="2476500"/>
          <p14:tracePt t="17286" x="495300" y="2476500"/>
          <p14:tracePt t="17301" x="495300" y="2484438"/>
          <p14:tracePt t="17319" x="503238" y="2492375"/>
          <p14:tracePt t="17335" x="517525" y="2498725"/>
          <p14:tracePt t="17352" x="517525" y="2492375"/>
          <p14:tracePt t="17368" x="511175" y="2460625"/>
          <p14:tracePt t="17385" x="511175" y="2416175"/>
          <p14:tracePt t="17402" x="511175" y="2339975"/>
          <p14:tracePt t="17419" x="511175" y="2225675"/>
          <p14:tracePt t="17435" x="511175" y="2117725"/>
          <p14:tracePt t="17452" x="511175" y="2035175"/>
          <p14:tracePt t="17468" x="511175" y="1997075"/>
          <p14:tracePt t="17485" x="511175" y="1981200"/>
          <p14:tracePt t="17502" x="511175" y="1973263"/>
          <p14:tracePt t="17519" x="517525" y="1958975"/>
          <p14:tracePt t="17535" x="541338" y="1927225"/>
          <p14:tracePt t="17552" x="571500" y="1874838"/>
          <p14:tracePt t="17569" x="609600" y="1798638"/>
          <p14:tracePt t="17585" x="647700" y="1722438"/>
          <p14:tracePt t="17602" x="693738" y="1638300"/>
          <p14:tracePt t="17619" x="739775" y="1531938"/>
          <p14:tracePt t="17635" x="769938" y="1439863"/>
          <p14:tracePt t="17652" x="800100" y="1355725"/>
          <p14:tracePt t="17669" x="800100" y="1287463"/>
          <p14:tracePt t="17685" x="800100" y="1279525"/>
          <p14:tracePt t="17774" x="800100" y="1273175"/>
          <p14:tracePt t="17982" x="800100" y="1265238"/>
          <p14:tracePt t="18014" x="800100" y="1257300"/>
          <p14:tracePt t="18038" x="800100" y="1249363"/>
          <p14:tracePt t="18046" x="800100" y="1241425"/>
          <p14:tracePt t="18054" x="792163" y="1235075"/>
          <p14:tracePt t="18069" x="792163" y="1219200"/>
          <p14:tracePt t="18085" x="784225" y="1211263"/>
          <p14:tracePt t="18102" x="777875" y="1196975"/>
          <p14:tracePt t="18119" x="769938" y="1173163"/>
          <p14:tracePt t="18136" x="769938" y="1158875"/>
          <p14:tracePt t="18152" x="762000" y="1150938"/>
          <p14:tracePt t="18169" x="762000" y="1135063"/>
          <p14:tracePt t="18186" x="754063" y="1127125"/>
          <p14:tracePt t="18202" x="754063" y="1120775"/>
          <p14:tracePt t="18219" x="754063" y="1112838"/>
          <p14:tracePt t="18235" x="746125" y="1104900"/>
          <p14:tracePt t="27015" x="762000" y="1104900"/>
          <p14:tracePt t="27734" x="808038" y="1089025"/>
          <p14:tracePt t="27742" x="876300" y="1058863"/>
          <p14:tracePt t="27750" x="974725" y="1020763"/>
          <p14:tracePt t="27758" x="1104900" y="982663"/>
          <p14:tracePt t="27773" x="1616075" y="914400"/>
          <p14:tracePt t="27791" x="2011363" y="906463"/>
          <p14:tracePt t="27807" x="2416175" y="892175"/>
          <p14:tracePt t="27824" x="2713038" y="892175"/>
          <p14:tracePt t="27840" x="2895600" y="884238"/>
          <p14:tracePt t="27857" x="2987675" y="884238"/>
          <p14:tracePt t="27874" x="3009900" y="884238"/>
          <p14:tracePt t="27890" x="3001963" y="884238"/>
          <p14:tracePt t="27958" x="2987675" y="884238"/>
          <p14:tracePt t="27966" x="2963863" y="884238"/>
          <p14:tracePt t="27974" x="2887663" y="892175"/>
          <p14:tracePt t="27991" x="2765425" y="922338"/>
          <p14:tracePt t="28007" x="2636838" y="960438"/>
          <p14:tracePt t="28024" x="2484438" y="990600"/>
          <p14:tracePt t="28040" x="2286000" y="998538"/>
          <p14:tracePt t="28057" x="2125663" y="1006475"/>
          <p14:tracePt t="28074" x="2027238" y="1006475"/>
          <p14:tracePt t="28090" x="1997075" y="1006475"/>
          <p14:tracePt t="28107" x="2011363" y="1006475"/>
          <p14:tracePt t="28190" x="2041525" y="1006475"/>
          <p14:tracePt t="28198" x="2103438" y="1006475"/>
          <p14:tracePt t="28207" x="2301875" y="1006475"/>
          <p14:tracePt t="28224" x="2582863" y="1020763"/>
          <p14:tracePt t="28240" x="2849563" y="1020763"/>
          <p14:tracePt t="28257" x="3032125" y="1020763"/>
          <p14:tracePt t="28274" x="3086100" y="1020763"/>
          <p14:tracePt t="28290" x="3078163" y="1020763"/>
          <p14:tracePt t="28318" x="3040063" y="1012825"/>
          <p14:tracePt t="28326" x="2941638" y="974725"/>
          <p14:tracePt t="28340" x="2544763" y="860425"/>
          <p14:tracePt t="28357" x="1965325" y="769938"/>
          <p14:tracePt t="28357" x="1646238" y="739775"/>
          <p14:tracePt t="28374" x="1112838" y="715963"/>
          <p14:tracePt t="28391" x="822325" y="723900"/>
          <p14:tracePt t="28407" x="777875" y="739775"/>
          <p14:tracePt t="28424" x="792163" y="739775"/>
          <p14:tracePt t="28454" x="846138" y="746125"/>
          <p14:tracePt t="28462" x="944563" y="754063"/>
          <p14:tracePt t="28474" x="1257300" y="784225"/>
          <p14:tracePt t="28490" x="1676400" y="815975"/>
          <p14:tracePt t="28507" x="2049463" y="838200"/>
          <p14:tracePt t="28524" x="2332038" y="868363"/>
          <p14:tracePt t="28541" x="2484438" y="884238"/>
          <p14:tracePt t="28557" x="2522538" y="884238"/>
          <p14:tracePt t="28574" x="2522538" y="892175"/>
          <p14:tracePt t="28591" x="2460625" y="892175"/>
          <p14:tracePt t="28607" x="2255838" y="876300"/>
          <p14:tracePt t="28624" x="1866900" y="854075"/>
          <p14:tracePt t="28641" x="1616075" y="846138"/>
          <p14:tracePt t="28657" x="1463675" y="846138"/>
          <p14:tracePt t="28675" x="1393825" y="846138"/>
          <p14:tracePt t="28691" x="1387475" y="846138"/>
          <p14:tracePt t="28707" x="1401763" y="846138"/>
          <p14:tracePt t="28734" x="1463675" y="868363"/>
          <p14:tracePt t="28742" x="1570038" y="892175"/>
          <p14:tracePt t="28757" x="1874838" y="944563"/>
          <p14:tracePt t="28757" x="2011363" y="952500"/>
          <p14:tracePt t="28774" x="2346325" y="968375"/>
          <p14:tracePt t="28791" x="2620963" y="990600"/>
          <p14:tracePt t="28807" x="2765425" y="990600"/>
          <p14:tracePt t="28824" x="2773363" y="998538"/>
          <p14:tracePt t="28840" x="2781300" y="998538"/>
          <p14:tracePt t="28857" x="2705100" y="998538"/>
          <p14:tracePt t="28874" x="2438400" y="982663"/>
          <p14:tracePt t="28891" x="2103438" y="982663"/>
          <p14:tracePt t="28907" x="1882775" y="982663"/>
          <p14:tracePt t="28924" x="1774825" y="998538"/>
          <p14:tracePt t="28941" x="1760538" y="998538"/>
          <p14:tracePt t="28957" x="1768475" y="998538"/>
          <p14:tracePt t="28974" x="1882775" y="998538"/>
          <p14:tracePt t="28991" x="2225675" y="1012825"/>
          <p14:tracePt t="29008" x="2674938" y="1006475"/>
          <p14:tracePt t="29024" x="3017838" y="1006475"/>
          <p14:tracePt t="29041" x="3192463" y="998538"/>
          <p14:tracePt t="29057" x="3208338" y="998538"/>
          <p14:tracePt t="29074" x="3200400" y="998538"/>
          <p14:tracePt t="29090" x="3063875" y="990600"/>
          <p14:tracePt t="29108" x="2598738" y="990600"/>
          <p14:tracePt t="29124" x="2103438" y="990600"/>
          <p14:tracePt t="29141" x="1730375" y="1020763"/>
          <p14:tracePt t="29157" x="1524000" y="1044575"/>
          <p14:tracePt t="29175" x="1516063" y="1044575"/>
          <p14:tracePt t="29191" x="1531938" y="1050925"/>
          <p14:tracePt t="29214" x="1592263" y="1050925"/>
          <p14:tracePt t="29224" x="1844675" y="1058863"/>
          <p14:tracePt t="29241" x="2193925" y="1066800"/>
          <p14:tracePt t="29258" x="2476500" y="1066800"/>
          <p14:tracePt t="29274" x="2644775" y="1066800"/>
          <p14:tracePt t="29291" x="2689225" y="1066800"/>
          <p14:tracePt t="29308" x="2674938" y="1066800"/>
          <p14:tracePt t="29326" x="2628900" y="1066800"/>
          <p14:tracePt t="29341" x="2316163" y="1036638"/>
          <p14:tracePt t="29358" x="1570038" y="1028700"/>
          <p14:tracePt t="29375" x="1295400" y="1028700"/>
          <p14:tracePt t="29391" x="1219200" y="1036638"/>
          <p14:tracePt t="29408" x="1249363" y="1036638"/>
          <p14:tracePt t="29446" x="1317625" y="1036638"/>
          <p14:tracePt t="29454" x="1409700" y="1036638"/>
          <p14:tracePt t="29462" x="1577975" y="1036638"/>
          <p14:tracePt t="29474" x="1973263" y="1036638"/>
          <p14:tracePt t="29491" x="2339975" y="1036638"/>
          <p14:tracePt t="29508" x="2574925" y="1036638"/>
          <p14:tracePt t="29525" x="2674938" y="1036638"/>
          <p14:tracePt t="29541" x="2651125" y="1028700"/>
          <p14:tracePt t="29566" x="2574925" y="1012825"/>
          <p14:tracePt t="29574" x="2255838" y="982663"/>
          <p14:tracePt t="29591" x="1882775" y="974725"/>
          <p14:tracePt t="29608" x="1654175" y="968375"/>
          <p14:tracePt t="29624" x="1592263" y="968375"/>
          <p14:tracePt t="29641" x="1608138" y="968375"/>
          <p14:tracePt t="29678" x="1660525" y="968375"/>
          <p14:tracePt t="29686" x="1744663" y="968375"/>
          <p14:tracePt t="29694" x="1882775" y="968375"/>
          <p14:tracePt t="29707" x="2278063" y="968375"/>
          <p14:tracePt t="29724" x="2713038" y="960438"/>
          <p14:tracePt t="29741" x="3017838" y="952500"/>
          <p14:tracePt t="29758" x="3116263" y="944563"/>
          <p14:tracePt t="29774" x="3108325" y="936625"/>
          <p14:tracePt t="29791" x="2987675" y="930275"/>
          <p14:tracePt t="29808" x="2713038" y="930275"/>
          <p14:tracePt t="29824" x="2378075" y="930275"/>
          <p14:tracePt t="29841" x="2117725" y="944563"/>
          <p14:tracePt t="29858" x="1997075" y="960438"/>
          <p14:tracePt t="29875" x="1973263" y="968375"/>
          <p14:tracePt t="29891" x="1997075" y="968375"/>
          <p14:tracePt t="29918" x="2035175" y="968375"/>
          <p14:tracePt t="29926" x="2117725" y="968375"/>
          <p14:tracePt t="29941" x="2384425" y="968375"/>
          <p14:tracePt t="29941" x="2536825" y="968375"/>
          <p14:tracePt t="29958" x="2865438" y="968375"/>
          <p14:tracePt t="29975" x="3116263" y="968375"/>
          <p14:tracePt t="29991" x="3246438" y="974725"/>
          <p14:tracePt t="30008" x="3260725" y="974725"/>
          <p14:tracePt t="30025" x="3208338" y="974725"/>
          <p14:tracePt t="30046" x="3116263" y="974725"/>
          <p14:tracePt t="30058" x="2667000" y="952500"/>
          <p14:tracePt t="30075" x="2103438" y="936625"/>
          <p14:tracePt t="30091" x="1684338" y="930275"/>
          <p14:tracePt t="30108" x="1539875" y="930275"/>
          <p14:tracePt t="30125" x="1508125" y="930275"/>
          <p14:tracePt t="30141" x="1516063" y="930275"/>
          <p14:tracePt t="30158" x="1622425" y="930275"/>
          <p14:tracePt t="30175" x="1943100" y="930275"/>
          <p14:tracePt t="30191" x="2354263" y="930275"/>
          <p14:tracePt t="30208" x="2789238" y="930275"/>
          <p14:tracePt t="30225" x="3086100" y="930275"/>
          <p14:tracePt t="30241" x="3200400" y="922338"/>
          <p14:tracePt t="30258" x="3208338" y="922338"/>
          <p14:tracePt t="30274" x="3170238" y="914400"/>
          <p14:tracePt t="30291" x="2857500" y="876300"/>
          <p14:tracePt t="30308" x="2193925" y="830263"/>
          <p14:tracePt t="30325" x="1562100" y="830263"/>
          <p14:tracePt t="30341" x="974725" y="854075"/>
          <p14:tracePt t="30359" x="898525" y="876300"/>
          <p14:tracePt t="30375" x="922338" y="876300"/>
          <p14:tracePt t="30398" x="968375" y="884238"/>
          <p14:tracePt t="30408" x="1203325" y="884238"/>
          <p14:tracePt t="30425" x="1698625" y="884238"/>
          <p14:tracePt t="30441" x="2247900" y="898525"/>
          <p14:tracePt t="30458" x="2697163" y="892175"/>
          <p14:tracePt t="30475" x="2963863" y="892175"/>
          <p14:tracePt t="30491" x="3025775" y="892175"/>
          <p14:tracePt t="30508" x="3009900" y="892175"/>
          <p14:tracePt t="30526" x="2949575" y="884238"/>
          <p14:tracePt t="30541" x="2522538" y="884238"/>
          <p14:tracePt t="30559" x="2149475" y="892175"/>
          <p14:tracePt t="30575" x="1812925" y="898525"/>
          <p14:tracePt t="30592" x="1592263" y="930275"/>
          <p14:tracePt t="30608" x="1516063" y="930275"/>
          <p14:tracePt t="30625" x="1516063" y="936625"/>
          <p14:tracePt t="30641" x="1524000" y="936625"/>
          <p14:tracePt t="30658" x="1622425" y="936625"/>
          <p14:tracePt t="30676" x="1905000" y="952500"/>
          <p14:tracePt t="30692" x="2255838" y="952500"/>
          <p14:tracePt t="30708" x="2506663" y="952500"/>
          <p14:tracePt t="30725" x="2674938" y="952500"/>
          <p14:tracePt t="30742" x="2727325" y="952500"/>
          <p14:tracePt t="30758" x="2713038" y="952500"/>
          <p14:tracePt t="30775" x="2522538" y="936625"/>
          <p14:tracePt t="30792" x="2019300" y="922338"/>
          <p14:tracePt t="30808" x="1455738" y="922338"/>
          <p14:tracePt t="30825" x="982663" y="944563"/>
          <p14:tracePt t="30842" x="769938" y="968375"/>
          <p14:tracePt t="30858" x="739775" y="974725"/>
          <p14:tracePt t="30875" x="754063" y="974725"/>
          <p14:tracePt t="30894" x="800100" y="974725"/>
          <p14:tracePt t="30908" x="1006475" y="974725"/>
          <p14:tracePt t="30925" x="1409700" y="974725"/>
          <p14:tracePt t="30942" x="2073275" y="952500"/>
          <p14:tracePt t="30959" x="2346325" y="936625"/>
          <p14:tracePt t="30975" x="2430463" y="930275"/>
          <p14:tracePt t="30992" x="2416175" y="922338"/>
          <p14:tracePt t="31014" x="2339975" y="914400"/>
          <p14:tracePt t="31025" x="1989138" y="892175"/>
          <p14:tracePt t="31042" x="1470025" y="868363"/>
          <p14:tracePt t="31058" x="1089025" y="868363"/>
          <p14:tracePt t="31075" x="914400" y="898525"/>
          <p14:tracePt t="31092" x="892175" y="906463"/>
          <p14:tracePt t="31108" x="898525" y="906463"/>
          <p14:tracePt t="31125" x="982663" y="914400"/>
          <p14:tracePt t="31125" x="1089025" y="922338"/>
          <p14:tracePt t="31142" x="1439863" y="930275"/>
          <p14:tracePt t="31159" x="1851025" y="930275"/>
          <p14:tracePt t="31176" x="2217738" y="930275"/>
          <p14:tracePt t="31192" x="2468563" y="930275"/>
          <p14:tracePt t="31208" x="2552700" y="930275"/>
          <p14:tracePt t="31225" x="2544763" y="930275"/>
          <p14:tracePt t="31246" x="2498725" y="914400"/>
          <p14:tracePt t="31258" x="2187575" y="906463"/>
          <p14:tracePt t="31275" x="1654175" y="884238"/>
          <p14:tracePt t="31292" x="1112838" y="884238"/>
          <p14:tracePt t="31308" x="754063" y="906463"/>
          <p14:tracePt t="31325" x="647700" y="930275"/>
          <p14:tracePt t="31325" x="647700" y="936625"/>
          <p14:tracePt t="31342" x="677863" y="936625"/>
          <p14:tracePt t="31366" x="754063" y="944563"/>
          <p14:tracePt t="31375" x="1120775" y="936625"/>
          <p14:tracePt t="31392" x="1630363" y="936625"/>
          <p14:tracePt t="31409" x="2179638" y="936625"/>
          <p14:tracePt t="31425" x="2598738" y="930275"/>
          <p14:tracePt t="31442" x="2819400" y="922338"/>
          <p14:tracePt t="31459" x="2841625" y="922338"/>
          <p14:tracePt t="31475" x="2819400" y="914400"/>
          <p14:tracePt t="31492" x="2598738" y="892175"/>
          <p14:tracePt t="31509" x="2133600" y="868363"/>
          <p14:tracePt t="31525" x="1654175" y="868363"/>
          <p14:tracePt t="31525" x="1477963" y="884238"/>
          <p14:tracePt t="31543" x="1249363" y="906463"/>
          <p14:tracePt t="31559" x="1211263" y="922338"/>
          <p14:tracePt t="31576" x="1219200" y="922338"/>
          <p14:tracePt t="31592" x="1317625" y="936625"/>
          <p14:tracePt t="31609" x="1616075" y="936625"/>
          <p14:tracePt t="31625" x="2179638" y="944563"/>
          <p14:tracePt t="31642" x="2803525" y="944563"/>
          <p14:tracePt t="31659" x="3382963" y="944563"/>
          <p14:tracePt t="31677" x="3848100" y="944563"/>
          <p14:tracePt t="31692" x="4022725" y="944563"/>
          <p14:tracePt t="31709" x="4030663" y="944563"/>
          <p14:tracePt t="31725" x="3992563" y="944563"/>
          <p14:tracePt t="31725" x="3886200" y="944563"/>
          <p14:tracePt t="31742" x="3314700" y="930275"/>
          <p14:tracePt t="31759" x="2568575" y="892175"/>
          <p14:tracePt t="31775" x="1951038" y="906463"/>
          <p14:tracePt t="31792" x="1546225" y="952500"/>
          <p14:tracePt t="31809" x="1409700" y="974725"/>
          <p14:tracePt t="31825" x="1401763" y="982663"/>
          <p14:tracePt t="31842" x="1425575" y="982663"/>
          <p14:tracePt t="31858" x="1600200" y="982663"/>
          <p14:tracePt t="31875" x="2049463" y="974725"/>
          <p14:tracePt t="31892" x="2560638" y="968375"/>
          <p14:tracePt t="31909" x="2971800" y="936625"/>
          <p14:tracePt t="31925" x="3268663" y="930275"/>
          <p14:tracePt t="31943" x="3292475" y="930275"/>
          <p14:tracePt t="31959" x="3292475" y="922338"/>
          <p14:tracePt t="31975" x="3238500" y="922338"/>
          <p14:tracePt t="31992" x="3009900" y="898525"/>
          <p14:tracePt t="32009" x="2446338" y="868363"/>
          <p14:tracePt t="32026" x="1943100" y="854075"/>
          <p14:tracePt t="32042" x="1660525" y="854075"/>
          <p14:tracePt t="32059" x="1539875" y="860425"/>
          <p14:tracePt t="32076" x="1516063" y="860425"/>
          <p14:tracePt t="32092" x="1531938" y="868363"/>
          <p14:tracePt t="32126" x="1554163" y="868363"/>
          <p14:tracePt t="32134" x="1608138" y="876300"/>
          <p14:tracePt t="32142" x="1798638" y="892175"/>
          <p14:tracePt t="32159" x="2187575" y="898525"/>
          <p14:tracePt t="32176" x="2797175" y="898525"/>
          <p14:tracePt t="32192" x="3573463" y="884238"/>
          <p14:tracePt t="32209" x="4435475" y="876300"/>
          <p14:tracePt t="32226" x="5387975" y="860425"/>
          <p14:tracePt t="32242" x="6346825" y="846138"/>
          <p14:tracePt t="32259" x="7231063" y="846138"/>
          <p14:tracePt t="32276" x="7932738" y="822325"/>
          <p14:tracePt t="32292" x="8512175" y="822325"/>
          <p14:tracePt t="32309" x="8991600" y="822325"/>
          <p14:tracePt t="32326" x="9540875" y="838200"/>
          <p14:tracePt t="32343" x="9775825" y="838200"/>
          <p14:tracePt t="32359" x="9928225" y="838200"/>
          <p14:tracePt t="32376" x="10036175" y="838200"/>
          <p14:tracePt t="32392" x="10088563" y="838200"/>
          <p14:tracePt t="32409" x="10096500" y="838200"/>
          <p14:tracePt t="32425" x="10096500" y="830263"/>
          <p14:tracePt t="32454" x="10096500" y="815975"/>
          <p14:tracePt t="32462" x="10096500" y="800100"/>
          <p14:tracePt t="32475" x="10104438" y="762000"/>
          <p14:tracePt t="32492" x="10096500" y="708025"/>
          <p14:tracePt t="32509" x="10088563" y="663575"/>
          <p14:tracePt t="32509" x="10080625" y="631825"/>
          <p14:tracePt t="32526" x="10050463" y="549275"/>
          <p14:tracePt t="32543" x="9532938" y="190500"/>
          <p14:tracePt t="32671" x="9525000" y="190500"/>
          <p14:tracePt t="32678" x="8656638" y="503238"/>
          <p14:tracePt t="33238" x="8542338" y="549275"/>
          <p14:tracePt t="33246" x="8389938" y="593725"/>
          <p14:tracePt t="33259" x="8008938" y="685800"/>
          <p14:tracePt t="33277" x="7620000" y="792163"/>
          <p14:tracePt t="33293" x="7337425" y="898525"/>
          <p14:tracePt t="33310" x="6964363" y="1082675"/>
          <p14:tracePt t="33326" x="6689725" y="1235075"/>
          <p14:tracePt t="33343" x="6362700" y="1355725"/>
          <p14:tracePt t="33360" x="6073775" y="1485900"/>
          <p14:tracePt t="33376" x="5845175" y="1600200"/>
          <p14:tracePt t="33393" x="5715000" y="1684338"/>
          <p14:tracePt t="33410" x="5638800" y="1760538"/>
          <p14:tracePt t="33426" x="5608638" y="1812925"/>
          <p14:tracePt t="33443" x="5600700" y="1844675"/>
          <p14:tracePt t="33460" x="5592763" y="1889125"/>
          <p14:tracePt t="33476" x="5592763" y="1943100"/>
          <p14:tracePt t="33493" x="5630863" y="2027238"/>
          <p14:tracePt t="33510" x="5775325" y="2171700"/>
          <p14:tracePt t="33527" x="5897563" y="2247900"/>
          <p14:tracePt t="33543" x="6011863" y="2278063"/>
          <p14:tracePt t="33560" x="6096000" y="2278063"/>
          <p14:tracePt t="33576" x="6134100" y="2247900"/>
          <p14:tracePt t="33593" x="6142038" y="2209800"/>
          <p14:tracePt t="33610" x="6142038" y="2163763"/>
          <p14:tracePt t="33626" x="6126163" y="2087563"/>
          <p14:tracePt t="33643" x="6080125" y="2011363"/>
          <p14:tracePt t="33660" x="6011863" y="1935163"/>
          <p14:tracePt t="33677" x="5927725" y="1874838"/>
          <p14:tracePt t="33693" x="5859463" y="1851025"/>
          <p14:tracePt t="33710" x="5791200" y="1828800"/>
          <p14:tracePt t="33727" x="5783263" y="1828800"/>
          <p14:tracePt t="33743" x="5775325" y="1820863"/>
          <p14:tracePt t="33894" x="5768975" y="1820863"/>
          <p14:tracePt t="33902" x="5737225" y="1812925"/>
          <p14:tracePt t="33910" x="5676900" y="1790700"/>
          <p14:tracePt t="33927" x="5608638" y="1782763"/>
          <p14:tracePt t="33943" x="5494338" y="1782763"/>
          <p14:tracePt t="33960" x="5372100" y="1798638"/>
          <p14:tracePt t="33976" x="5249863" y="1866900"/>
          <p14:tracePt t="33993" x="5159375" y="1951038"/>
          <p14:tracePt t="34010" x="5113338" y="2003425"/>
          <p14:tracePt t="34027" x="5113338" y="2019300"/>
          <p14:tracePt t="34043" x="5113338" y="2027238"/>
          <p14:tracePt t="34060" x="5121275" y="2027238"/>
          <p14:tracePt t="34076" x="5135563" y="2035175"/>
          <p14:tracePt t="34093" x="5159375" y="2035175"/>
          <p14:tracePt t="34093" x="5165725" y="2035175"/>
          <p14:tracePt t="34110" x="5181600" y="2035175"/>
          <p14:tracePt t="34127" x="5197475" y="2019300"/>
          <p14:tracePt t="34144" x="5211763" y="2011363"/>
          <p14:tracePt t="34160" x="5211763" y="2003425"/>
          <p14:tracePt t="34177" x="5211763" y="1997075"/>
          <p14:tracePt t="34193" x="5203825" y="1989138"/>
          <p14:tracePt t="34210" x="5189538" y="1981200"/>
          <p14:tracePt t="34227" x="5165725" y="1973263"/>
          <p14:tracePt t="34243" x="5135563" y="1965325"/>
          <p14:tracePt t="34260" x="5127625" y="1965325"/>
          <p14:tracePt t="34276" x="5121275" y="1965325"/>
          <p14:tracePt t="34293" x="5127625" y="1965325"/>
          <p14:tracePt t="34366" x="5135563" y="1965325"/>
          <p14:tracePt t="34374" x="5151438" y="1965325"/>
          <p14:tracePt t="34382" x="5159375" y="1965325"/>
          <p14:tracePt t="34393" x="5173663" y="1965325"/>
          <p14:tracePt t="34410" x="5165725" y="1965325"/>
          <p14:tracePt t="34494" x="5159375" y="1965325"/>
          <p14:tracePt t="34502" x="5151438" y="1965325"/>
          <p14:tracePt t="34510" x="5135563" y="1965325"/>
          <p14:tracePt t="34527" x="5113338" y="1965325"/>
          <p14:tracePt t="34544" x="5097463" y="1965325"/>
          <p14:tracePt t="34560" x="5105400" y="1965325"/>
          <p14:tracePt t="34630" x="5113338" y="1965325"/>
          <p14:tracePt t="34638" x="5121275" y="1965325"/>
          <p14:tracePt t="34646" x="5143500" y="1965325"/>
          <p14:tracePt t="34660" x="5189538" y="1981200"/>
          <p14:tracePt t="34660" x="5211763" y="1981200"/>
          <p14:tracePt t="34678" x="5227638" y="1981200"/>
          <p14:tracePt t="34693" x="5241925" y="1981200"/>
          <p14:tracePt t="34710" x="5241925" y="1973263"/>
          <p14:tracePt t="34782" x="5235575" y="1973263"/>
          <p14:tracePt t="34790" x="5227638" y="1973263"/>
          <p14:tracePt t="34798" x="5219700" y="1973263"/>
          <p14:tracePt t="34810" x="5197475" y="1973263"/>
          <p14:tracePt t="34827" x="5173663" y="1973263"/>
          <p14:tracePt t="34843" x="5151438" y="1981200"/>
          <p14:tracePt t="34860" x="5143500" y="1989138"/>
          <p14:tracePt t="34877" x="5135563" y="1989138"/>
          <p14:tracePt t="34893" x="5135563" y="1997075"/>
          <p14:tracePt t="34950" x="5143500" y="2003425"/>
          <p14:tracePt t="34958" x="5151438" y="2011363"/>
          <p14:tracePt t="34966" x="5173663" y="2027238"/>
          <p14:tracePt t="34977" x="5227638" y="2041525"/>
          <p14:tracePt t="34994" x="5287963" y="2057400"/>
          <p14:tracePt t="35010" x="5356225" y="2065338"/>
          <p14:tracePt t="35027" x="5410200" y="2065338"/>
          <p14:tracePt t="35044" x="5418138" y="2065338"/>
          <p14:tracePt t="35060" x="5418138" y="2057400"/>
          <p14:tracePt t="35077" x="5418138" y="2049463"/>
          <p14:tracePt t="35093" x="5387975" y="2019300"/>
          <p14:tracePt t="35111" x="5326063" y="1989138"/>
          <p14:tracePt t="35127" x="5249863" y="1981200"/>
          <p14:tracePt t="35144" x="5165725" y="1973263"/>
          <p14:tracePt t="35160" x="5075238" y="1973263"/>
          <p14:tracePt t="35178" x="5021263" y="1989138"/>
          <p14:tracePt t="35194" x="5013325" y="2003425"/>
          <p14:tracePt t="35210" x="5013325" y="2011363"/>
          <p14:tracePt t="35227" x="5021263" y="2019300"/>
          <p14:tracePt t="35243" x="5075238" y="2041525"/>
          <p14:tracePt t="35260" x="5151438" y="2057400"/>
          <p14:tracePt t="35277" x="5235575" y="2065338"/>
          <p14:tracePt t="35277" x="5287963" y="2065338"/>
          <p14:tracePt t="35294" x="5387975" y="2057400"/>
          <p14:tracePt t="35311" x="5448300" y="2035175"/>
          <p14:tracePt t="35327" x="5464175" y="2027238"/>
          <p14:tracePt t="35344" x="5464175" y="2011363"/>
          <p14:tracePt t="35360" x="5456238" y="1997075"/>
          <p14:tracePt t="35377" x="5394325" y="1943100"/>
          <p14:tracePt t="35394" x="5295900" y="1897063"/>
          <p14:tracePt t="35410" x="5197475" y="1889125"/>
          <p14:tracePt t="35427" x="5097463" y="1889125"/>
          <p14:tracePt t="35444" x="4991100" y="1889125"/>
          <p14:tracePt t="35460" x="4930775" y="1912938"/>
          <p14:tracePt t="35477" x="4914900" y="1935163"/>
          <p14:tracePt t="35477" x="4906963" y="1935163"/>
          <p14:tracePt t="35494" x="4906963" y="1943100"/>
          <p14:tracePt t="35511" x="4922838" y="1958975"/>
          <p14:tracePt t="35528" x="4960938" y="1981200"/>
          <p14:tracePt t="35544" x="5045075" y="2003425"/>
          <p14:tracePt t="35561" x="5151438" y="2019300"/>
          <p14:tracePt t="35577" x="5287963" y="2019300"/>
          <p14:tracePt t="35594" x="5456238" y="2011363"/>
          <p14:tracePt t="35611" x="5554663" y="1981200"/>
          <p14:tracePt t="35627" x="5592763" y="1958975"/>
          <p14:tracePt t="35644" x="5592763" y="1951038"/>
          <p14:tracePt t="35660" x="5592763" y="1935163"/>
          <p14:tracePt t="35660" x="5584825" y="1935163"/>
          <p14:tracePt t="35679" x="5578475" y="1927225"/>
          <p14:tracePt t="35679" x="5562600" y="1927225"/>
          <p14:tracePt t="35694" x="5532438" y="1912938"/>
          <p14:tracePt t="35711" x="5464175" y="1905000"/>
          <p14:tracePt t="35727" x="5341938" y="1897063"/>
          <p14:tracePt t="35744" x="5181600" y="1897063"/>
          <p14:tracePt t="35761" x="5051425" y="1912938"/>
          <p14:tracePt t="35777" x="5006975" y="1927225"/>
          <p14:tracePt t="35794" x="4999038" y="1935163"/>
          <p14:tracePt t="35810" x="4999038" y="1943100"/>
          <p14:tracePt t="35827" x="5037138" y="1965325"/>
          <p14:tracePt t="35844" x="5127625" y="1997075"/>
          <p14:tracePt t="35861" x="5249863" y="2019300"/>
          <p14:tracePt t="35877" x="5426075" y="2019300"/>
          <p14:tracePt t="35895" x="5554663" y="2019300"/>
          <p14:tracePt t="35911" x="5608638" y="2011363"/>
          <p14:tracePt t="35928" x="5608638" y="2003425"/>
          <p14:tracePt t="35944" x="5600700" y="1989138"/>
          <p14:tracePt t="35960" x="5524500" y="1943100"/>
          <p14:tracePt t="35977" x="5372100" y="1889125"/>
          <p14:tracePt t="35994" x="5227638" y="1882775"/>
          <p14:tracePt t="36011" x="5075238" y="1882775"/>
          <p14:tracePt t="36027" x="4930775" y="1889125"/>
          <p14:tracePt t="36044" x="4846638" y="1920875"/>
          <p14:tracePt t="36061" x="4838700" y="1927225"/>
          <p14:tracePt t="36077" x="4846638" y="1951038"/>
          <p14:tracePt t="36095" x="4892675" y="1981200"/>
          <p14:tracePt t="36111" x="4983163" y="2011363"/>
          <p14:tracePt t="36128" x="5097463" y="2027238"/>
          <p14:tracePt t="36144" x="5241925" y="2035175"/>
          <p14:tracePt t="36161" x="5418138" y="2035175"/>
          <p14:tracePt t="36178" x="5546725" y="2019300"/>
          <p14:tracePt t="36194" x="5600700" y="2003425"/>
          <p14:tracePt t="36211" x="5600700" y="1989138"/>
          <p14:tracePt t="36228" x="5578475" y="1965325"/>
          <p14:tracePt t="36244" x="5478463" y="1920875"/>
          <p14:tracePt t="36261" x="5356225" y="1897063"/>
          <p14:tracePt t="36278" x="5203825" y="1905000"/>
          <p14:tracePt t="36295" x="5105400" y="1935163"/>
          <p14:tracePt t="36311" x="5029200" y="1958975"/>
          <p14:tracePt t="36328" x="5021263" y="1973263"/>
          <p14:tracePt t="36344" x="5021263" y="1981200"/>
          <p14:tracePt t="36361" x="5037138" y="2003425"/>
          <p14:tracePt t="36378" x="5089525" y="2027238"/>
          <p14:tracePt t="36394" x="5159375" y="2041525"/>
          <p14:tracePt t="36411" x="5249863" y="2057400"/>
          <p14:tracePt t="36428" x="5356225" y="2057400"/>
          <p14:tracePt t="36444" x="5448300" y="2057400"/>
          <p14:tracePt t="36461" x="5494338" y="2041525"/>
          <p14:tracePt t="36478" x="5494338" y="2027238"/>
          <p14:tracePt t="36495" x="5456238" y="1981200"/>
          <p14:tracePt t="36511" x="5326063" y="1927225"/>
          <p14:tracePt t="36528" x="5203825" y="1912938"/>
          <p14:tracePt t="36544" x="5097463" y="1912938"/>
          <p14:tracePt t="36561" x="4991100" y="1912938"/>
          <p14:tracePt t="36578" x="4930775" y="1935163"/>
          <p14:tracePt t="36595" x="4922838" y="1951038"/>
          <p14:tracePt t="36611" x="4922838" y="1958975"/>
          <p14:tracePt t="36627" x="4945063" y="1981200"/>
          <p14:tracePt t="36644" x="5029200" y="2019300"/>
          <p14:tracePt t="36661" x="5135563" y="2035175"/>
          <p14:tracePt t="36661" x="5189538" y="2041525"/>
          <p14:tracePt t="36680" x="5311775" y="2041525"/>
          <p14:tracePt t="36695" x="5418138" y="2035175"/>
          <p14:tracePt t="36711" x="5486400" y="2019300"/>
          <p14:tracePt t="36728" x="5494338" y="2003425"/>
          <p14:tracePt t="36744" x="5494338" y="1997075"/>
          <p14:tracePt t="36761" x="5470525" y="1973263"/>
          <p14:tracePt t="36778" x="5418138" y="1958975"/>
          <p14:tracePt t="36794" x="5364163" y="1951038"/>
          <p14:tracePt t="36811" x="5280025" y="1943100"/>
          <p14:tracePt t="36828" x="5197475" y="1951038"/>
          <p14:tracePt t="36845" x="5143500" y="1973263"/>
          <p14:tracePt t="36861" x="5127625" y="1989138"/>
          <p14:tracePt t="36878" x="5127625" y="1997075"/>
          <p14:tracePt t="36894" x="5159375" y="2019300"/>
          <p14:tracePt t="36911" x="5227638" y="2035175"/>
          <p14:tracePt t="36928" x="5311775" y="2049463"/>
          <p14:tracePt t="36945" x="5387975" y="2049463"/>
          <p14:tracePt t="36961" x="5410200" y="2041525"/>
          <p14:tracePt t="36978" x="5410200" y="2027238"/>
          <p14:tracePt t="36995" x="5387975" y="1981200"/>
          <p14:tracePt t="37011" x="5287963" y="1927225"/>
          <p14:tracePt t="37029" x="5143500" y="1897063"/>
          <p14:tracePt t="37044" x="4999038" y="1897063"/>
          <p14:tracePt t="37062" x="4892675" y="1927225"/>
          <p14:tracePt t="37062" x="4860925" y="1951038"/>
          <p14:tracePt t="37080" x="4846638" y="1973263"/>
          <p14:tracePt t="37096" x="4846638" y="1989138"/>
          <p14:tracePt t="37111" x="4876800" y="2011363"/>
          <p14:tracePt t="37129" x="4960938" y="2041525"/>
          <p14:tracePt t="37146" x="5075238" y="2041525"/>
          <p14:tracePt t="37162" x="5181600" y="2041525"/>
          <p14:tracePt t="37179" x="5265738" y="2041525"/>
          <p14:tracePt t="37196" x="5287963" y="2027238"/>
          <p14:tracePt t="37213" x="5287963" y="2019300"/>
          <p14:tracePt t="37228" x="5287963" y="2003425"/>
          <p14:tracePt t="37245" x="5219700" y="1965325"/>
          <p14:tracePt t="37262" x="5127625" y="1958975"/>
          <p14:tracePt t="37262" x="5089525" y="1958975"/>
          <p14:tracePt t="37279" x="4991100" y="1973263"/>
          <p14:tracePt t="37296" x="4930775" y="1989138"/>
          <p14:tracePt t="37313" x="4914900" y="2003425"/>
          <p14:tracePt t="37329" x="4914900" y="2011363"/>
          <p14:tracePt t="37351" x="4930775" y="2019300"/>
          <p14:tracePt t="37362" x="5006975" y="2041525"/>
          <p14:tracePt t="37379" x="5105400" y="2065338"/>
          <p14:tracePt t="37396" x="5197475" y="2065338"/>
          <p14:tracePt t="37412" x="5241925" y="2065338"/>
          <p14:tracePt t="37429" x="5249863" y="2065338"/>
          <p14:tracePt t="37445" x="5249863" y="2049463"/>
          <p14:tracePt t="37462" x="5127625" y="1965325"/>
          <p14:tracePt t="37479" x="4991100" y="1927225"/>
          <p14:tracePt t="37496" x="4860925" y="1920875"/>
          <p14:tracePt t="37512" x="4740275" y="1920875"/>
          <p14:tracePt t="37529" x="4670425" y="1943100"/>
          <p14:tracePt t="37546" x="4664075" y="1958975"/>
          <p14:tracePt t="37563" x="4670425" y="1973263"/>
          <p14:tracePt t="37579" x="4716463" y="2003425"/>
          <p14:tracePt t="37596" x="4816475" y="2041525"/>
          <p14:tracePt t="37613" x="4975225" y="2073275"/>
          <p14:tracePt t="37629" x="5181600" y="2079625"/>
          <p14:tracePt t="37646" x="5448300" y="2079625"/>
          <p14:tracePt t="37663" x="5692775" y="2057400"/>
          <p14:tracePt t="37681" x="5699125" y="2049463"/>
          <p14:tracePt t="37696" x="5692775" y="2019300"/>
          <p14:tracePt t="37713" x="5554663" y="1951038"/>
          <p14:tracePt t="37729" x="5273675" y="1882775"/>
          <p14:tracePt t="37746" x="5059363" y="1874838"/>
          <p14:tracePt t="37763" x="4906963" y="1897063"/>
          <p14:tracePt t="37779" x="4800600" y="1920875"/>
          <p14:tracePt t="37796" x="4770438" y="1943100"/>
          <p14:tracePt t="37813" x="4770438" y="1951038"/>
          <p14:tracePt t="37831" x="4778375" y="1958975"/>
          <p14:tracePt t="37846" x="4846638" y="1981200"/>
          <p14:tracePt t="37863" x="5045075" y="1997075"/>
          <p14:tracePt t="37880" x="5219700" y="1997075"/>
          <p14:tracePt t="37896" x="5380038" y="1997075"/>
          <p14:tracePt t="37913" x="5478463" y="1958975"/>
          <p14:tracePt t="37929" x="5486400" y="1951038"/>
          <p14:tracePt t="37946" x="5464175" y="1920875"/>
          <p14:tracePt t="37963" x="5356225" y="1874838"/>
          <p14:tracePt t="37979" x="5181600" y="1851025"/>
          <p14:tracePt t="37996" x="5021263" y="1851025"/>
          <p14:tracePt t="38013" x="4854575" y="1866900"/>
          <p14:tracePt t="38030" x="4770438" y="1897063"/>
          <p14:tracePt t="38046" x="4754563" y="1905000"/>
          <p14:tracePt t="38062" x="4762500" y="1920875"/>
          <p14:tracePt t="38080" x="4816475" y="1958975"/>
          <p14:tracePt t="38096" x="4914900" y="1973263"/>
          <p14:tracePt t="38113" x="5029200" y="1981200"/>
          <p14:tracePt t="38129" x="5127625" y="1981200"/>
          <p14:tracePt t="38146" x="5197475" y="1973263"/>
          <p14:tracePt t="38163" x="5211763" y="1951038"/>
          <p14:tracePt t="38180" x="5211763" y="1927225"/>
          <p14:tracePt t="38196" x="5135563" y="1866900"/>
          <p14:tracePt t="38213" x="5029200" y="1820863"/>
          <p14:tracePt t="38230" x="4922838" y="1806575"/>
          <p14:tracePt t="38246" x="4854575" y="1812925"/>
          <p14:tracePt t="38263" x="4816475" y="1836738"/>
          <p14:tracePt t="38280" x="4816475" y="1858963"/>
          <p14:tracePt t="38296" x="4816475" y="1882775"/>
          <p14:tracePt t="38313" x="4868863" y="1912938"/>
          <p14:tracePt t="38330" x="4983163" y="1943100"/>
          <p14:tracePt t="38346" x="5143500" y="1951038"/>
          <p14:tracePt t="38363" x="5326063" y="1951038"/>
          <p14:tracePt t="38380" x="5470525" y="1935163"/>
          <p14:tracePt t="38396" x="5524500" y="1912938"/>
          <p14:tracePt t="38413" x="5524500" y="1897063"/>
          <p14:tracePt t="38430" x="5478463" y="1866900"/>
          <p14:tracePt t="38446" x="5349875" y="1828800"/>
          <p14:tracePt t="38446" x="5287963" y="1820863"/>
          <p14:tracePt t="38463" x="5151438" y="1812925"/>
          <p14:tracePt t="38480" x="5029200" y="1828800"/>
          <p14:tracePt t="38496" x="4960938" y="1851025"/>
          <p14:tracePt t="38513" x="4945063" y="1866900"/>
          <p14:tracePt t="38530" x="4937125" y="1874838"/>
          <p14:tracePt t="38546" x="4945063" y="1889125"/>
          <p14:tracePt t="38563" x="4991100" y="1920875"/>
          <p14:tracePt t="38580" x="5135563" y="1951038"/>
          <p14:tracePt t="38596" x="5334000" y="1965325"/>
          <p14:tracePt t="38613" x="5578475" y="1965325"/>
          <p14:tracePt t="38630" x="5761038" y="1943100"/>
          <p14:tracePt t="38646" x="5821363" y="1920875"/>
          <p14:tracePt t="38663" x="5799138" y="1897063"/>
          <p14:tracePt t="38681" x="5676900" y="1851025"/>
          <p14:tracePt t="38697" x="5494338" y="1836738"/>
          <p14:tracePt t="38713" x="5311775" y="1851025"/>
          <p14:tracePt t="38730" x="5105400" y="1889125"/>
          <p14:tracePt t="38746" x="4945063" y="1927225"/>
          <p14:tracePt t="38763" x="4854575" y="1965325"/>
          <p14:tracePt t="38780" x="4854575" y="1981200"/>
          <p14:tracePt t="38796" x="4854575" y="1997075"/>
          <p14:tracePt t="38813" x="4906963" y="2019300"/>
          <p14:tracePt t="38830" x="5051425" y="2041525"/>
          <p14:tracePt t="38846" x="5273675" y="2057400"/>
          <p14:tracePt t="38846" x="5410200" y="2057400"/>
          <p14:tracePt t="38863" x="5630863" y="2049463"/>
          <p14:tracePt t="38880" x="5761038" y="2019300"/>
          <p14:tracePt t="38896" x="5783263" y="2011363"/>
          <p14:tracePt t="38913" x="5783263" y="2003425"/>
          <p14:tracePt t="38930" x="5737225" y="1989138"/>
          <p14:tracePt t="38946" x="5646738" y="1989138"/>
          <p14:tracePt t="38963" x="5494338" y="1989138"/>
          <p14:tracePt t="38980" x="5280025" y="2003425"/>
          <p14:tracePt t="38997" x="5037138" y="2035175"/>
          <p14:tracePt t="39013" x="4892675" y="2057400"/>
          <p14:tracePt t="39030" x="4868863" y="2073275"/>
          <p14:tracePt t="39046" x="4884738" y="2073275"/>
          <p14:tracePt t="39071" x="4914900" y="2073275"/>
          <p14:tracePt t="39080" x="5021263" y="2073275"/>
          <p14:tracePt t="39097" x="5135563" y="2073275"/>
          <p14:tracePt t="39113" x="5257800" y="2065338"/>
          <p14:tracePt t="39130" x="5349875" y="2065338"/>
          <p14:tracePt t="39147" x="5380038" y="2057400"/>
          <p14:tracePt t="39163" x="5380038" y="2049463"/>
          <p14:tracePt t="39180" x="5364163" y="2035175"/>
          <p14:tracePt t="39196" x="5265738" y="1989138"/>
          <p14:tracePt t="39213" x="5083175" y="1958975"/>
          <p14:tracePt t="39230" x="4899025" y="1958975"/>
          <p14:tracePt t="39247" x="4740275" y="1973263"/>
          <p14:tracePt t="39264" x="4724400" y="1989138"/>
          <p14:tracePt t="39280" x="4724400" y="1997075"/>
          <p14:tracePt t="39297" x="4754563" y="2011363"/>
          <p14:tracePt t="39313" x="4822825" y="2019300"/>
          <p14:tracePt t="39330" x="4914900" y="2027238"/>
          <p14:tracePt t="39347" x="4991100" y="2019300"/>
          <p14:tracePt t="39363" x="5037138" y="1997075"/>
          <p14:tracePt t="39380" x="5051425" y="1973263"/>
          <p14:tracePt t="39397" x="5051425" y="1951038"/>
          <p14:tracePt t="39413" x="5013325" y="1912938"/>
          <p14:tracePt t="39430" x="4892675" y="1866900"/>
          <p14:tracePt t="39430" x="4822825" y="1851025"/>
          <p14:tracePt t="39447" x="4702175" y="1844675"/>
          <p14:tracePt t="39464" x="4602163" y="1866900"/>
          <p14:tracePt t="39480" x="4556125" y="1889125"/>
          <p14:tracePt t="39497" x="4549775" y="1905000"/>
          <p14:tracePt t="39514" x="4549775" y="1912938"/>
          <p14:tracePt t="39530" x="4594225" y="1935163"/>
          <p14:tracePt t="39547" x="4702175" y="1958975"/>
          <p14:tracePt t="39564" x="4876800" y="1973263"/>
          <p14:tracePt t="39580" x="5127625" y="1973263"/>
          <p14:tracePt t="39597" x="5372100" y="1965325"/>
          <p14:tracePt t="39613" x="5546725" y="1943100"/>
          <p14:tracePt t="39630" x="5600700" y="1927225"/>
          <p14:tracePt t="39647" x="5600700" y="1912938"/>
          <p14:tracePt t="39664" x="5532438" y="1889125"/>
          <p14:tracePt t="39681" x="5394325" y="1874838"/>
          <p14:tracePt t="39697" x="5235575" y="1874838"/>
          <p14:tracePt t="39714" x="5067300" y="1874838"/>
          <p14:tracePt t="39730" x="4937125" y="1897063"/>
          <p14:tracePt t="39747" x="4876800" y="1920875"/>
          <p14:tracePt t="39764" x="4876800" y="1927225"/>
          <p14:tracePt t="39780" x="4884738" y="1935163"/>
          <p14:tracePt t="39797" x="4937125" y="1951038"/>
          <p14:tracePt t="39814" x="5045075" y="1973263"/>
          <p14:tracePt t="39830" x="5173663" y="1973263"/>
          <p14:tracePt t="39830" x="5257800" y="1973263"/>
          <p14:tracePt t="39848" x="5394325" y="1973263"/>
          <p14:tracePt t="39864" x="5478463" y="1958975"/>
          <p14:tracePt t="39880" x="5486400" y="1951038"/>
          <p14:tracePt t="39897" x="5486400" y="1943100"/>
          <p14:tracePt t="39913" x="5402263" y="1905000"/>
          <p14:tracePt t="39930" x="5265738" y="1866900"/>
          <p14:tracePt t="39947" x="5159375" y="1866900"/>
          <p14:tracePt t="39964" x="5083175" y="1882775"/>
          <p14:tracePt t="39980" x="5029200" y="1897063"/>
          <p14:tracePt t="39997" x="5029200" y="1905000"/>
          <p14:tracePt t="40039" x="5037138" y="1905000"/>
          <p14:tracePt t="40048" x="5059363" y="1920875"/>
          <p14:tracePt t="40055" x="5089525" y="1927225"/>
          <p14:tracePt t="40064" x="5151438" y="1927225"/>
          <p14:tracePt t="40080" x="5241925" y="1943100"/>
          <p14:tracePt t="40097" x="5349875" y="1943100"/>
          <p14:tracePt t="40114" x="5418138" y="1943100"/>
          <p14:tracePt t="40130" x="5432425" y="1943100"/>
          <p14:tracePt t="40147" x="5432425" y="1935163"/>
          <p14:tracePt t="40164" x="5410200" y="1920875"/>
          <p14:tracePt t="40181" x="5372100" y="1905000"/>
          <p14:tracePt t="40197" x="5356225" y="1905000"/>
          <p14:tracePt t="40214" x="5326063" y="1905000"/>
          <p14:tracePt t="40230" x="5295900" y="1905000"/>
          <p14:tracePt t="40247" x="5287963" y="1905000"/>
          <p14:tracePt t="40264" x="5280025" y="1905000"/>
          <p14:tracePt t="40479" x="5273675" y="1905000"/>
          <p14:tracePt t="40495" x="5265738" y="1905000"/>
          <p14:tracePt t="40503" x="5257800" y="1905000"/>
          <p14:tracePt t="40514" x="5211763" y="1905000"/>
          <p14:tracePt t="40531" x="5135563" y="1905000"/>
          <p14:tracePt t="40547" x="5067300" y="1912938"/>
          <p14:tracePt t="40564" x="5037138" y="1912938"/>
          <p14:tracePt t="40581" x="5037138" y="1920875"/>
          <p14:tracePt t="40597" x="5029200" y="1920875"/>
          <p14:tracePt t="40639" x="5021263" y="1920875"/>
          <p14:tracePt t="40671" x="5013325" y="1927225"/>
          <p14:tracePt t="40687" x="5006975" y="1927225"/>
          <p14:tracePt t="40703" x="4999038" y="1927225"/>
          <p14:tracePt t="40711" x="4991100" y="1927225"/>
          <p14:tracePt t="40719" x="4983163" y="1927225"/>
          <p14:tracePt t="40730" x="4953000" y="1927225"/>
          <p14:tracePt t="40747" x="4930775" y="1935163"/>
          <p14:tracePt t="40764" x="4914900" y="1935163"/>
          <p14:tracePt t="40781" x="4899025" y="1935163"/>
          <p14:tracePt t="40797" x="4884738" y="1935163"/>
          <p14:tracePt t="40814" x="4868863" y="1943100"/>
          <p14:tracePt t="40814" x="4854575" y="1943100"/>
          <p14:tracePt t="40831" x="4816475" y="1943100"/>
          <p14:tracePt t="40848" x="4784725" y="1951038"/>
          <p14:tracePt t="40864" x="4762500" y="1951038"/>
          <p14:tracePt t="40881" x="4732338" y="1951038"/>
          <p14:tracePt t="40897" x="4708525" y="1951038"/>
          <p14:tracePt t="40914" x="4702175" y="1951038"/>
          <p14:tracePt t="40931" x="4694238" y="1951038"/>
          <p14:tracePt t="40947" x="4686300" y="1958975"/>
          <p14:tracePt t="40964" x="4678363" y="1958975"/>
          <p14:tracePt t="40983" x="4670425" y="1958975"/>
          <p14:tracePt t="41111" x="4664075" y="1958975"/>
          <p14:tracePt t="41119" x="4656138" y="1958975"/>
          <p14:tracePt t="41135" x="4648200" y="1958975"/>
          <p14:tracePt t="41167" x="4640263" y="1958975"/>
          <p14:tracePt t="41175" x="4632325" y="1958975"/>
          <p14:tracePt t="41199" x="4625975" y="1958975"/>
          <p14:tracePt t="41223" x="4618038" y="1958975"/>
          <p14:tracePt t="41247" x="4610100" y="1958975"/>
          <p14:tracePt t="41255" x="4602163" y="1958975"/>
          <p14:tracePt t="41264" x="4587875" y="1958975"/>
          <p14:tracePt t="41281" x="4579938" y="1958975"/>
          <p14:tracePt t="41297" x="4572000" y="1958975"/>
          <p14:tracePt t="41335" x="4564063" y="1958975"/>
          <p14:tracePt t="41415" x="4556125" y="1958975"/>
          <p14:tracePt t="41431" x="4572000" y="1958975"/>
          <p14:tracePt t="41823" x="4594225" y="1958975"/>
          <p14:tracePt t="41831" x="4618038" y="1951038"/>
          <p14:tracePt t="41839" x="4664075" y="1951038"/>
          <p14:tracePt t="41848" x="4800600" y="1943100"/>
          <p14:tracePt t="41865" x="5013325" y="1927225"/>
          <p14:tracePt t="41881" x="5356225" y="1905000"/>
          <p14:tracePt t="41898" x="5722938" y="1866900"/>
          <p14:tracePt t="41915" x="6042025" y="1844675"/>
          <p14:tracePt t="41931" x="6294438" y="1820863"/>
          <p14:tracePt t="41948" x="6469063" y="1798638"/>
          <p14:tracePt t="41965" x="6607175" y="1768475"/>
          <p14:tracePt t="41981" x="6689725" y="1736725"/>
          <p14:tracePt t="41998" x="6743700" y="1706563"/>
          <p14:tracePt t="41998" x="6759575" y="1692275"/>
          <p14:tracePt t="42015" x="6797675" y="1660525"/>
          <p14:tracePt t="42033" x="6819900" y="1638300"/>
          <p14:tracePt t="42048" x="6850063" y="1616075"/>
          <p14:tracePt t="42065" x="6873875" y="1600200"/>
          <p14:tracePt t="42081" x="6904038" y="1577975"/>
          <p14:tracePt t="42098" x="6918325" y="1570038"/>
          <p14:tracePt t="42115" x="6934200" y="1554163"/>
          <p14:tracePt t="42131" x="6934200" y="1546225"/>
          <p14:tracePt t="42148" x="6942138" y="1546225"/>
          <p14:tracePt t="42167" x="6950075" y="1546225"/>
          <p14:tracePt t="42181" x="6972300" y="1546225"/>
          <p14:tracePt t="42198" x="7002463" y="1546225"/>
          <p14:tracePt t="42198" x="7018338" y="1546225"/>
          <p14:tracePt t="42215" x="7026275" y="1546225"/>
          <p14:tracePt t="42279" x="7026275" y="1562100"/>
          <p14:tracePt t="42287" x="7026275" y="1577975"/>
          <p14:tracePt t="42298" x="7026275" y="1608138"/>
          <p14:tracePt t="42315" x="7026275" y="1646238"/>
          <p14:tracePt t="42331" x="6988175" y="1714500"/>
          <p14:tracePt t="42348" x="6911975" y="1782763"/>
          <p14:tracePt t="42365" x="6781800" y="1851025"/>
          <p14:tracePt t="42381" x="6645275" y="1897063"/>
          <p14:tracePt t="42398" x="6507163" y="1920875"/>
          <p14:tracePt t="42398" x="6438900" y="1920875"/>
          <p14:tracePt t="42415" x="6340475" y="1927225"/>
          <p14:tracePt t="42432" x="6248400" y="1927225"/>
          <p14:tracePt t="42448" x="6202363" y="1927225"/>
          <p14:tracePt t="42465" x="6172200" y="1927225"/>
          <p14:tracePt t="42482" x="6142038" y="1927225"/>
          <p14:tracePt t="42498" x="6096000" y="1927225"/>
          <p14:tracePt t="42515" x="5981700" y="1935163"/>
          <p14:tracePt t="42532" x="5813425" y="1935163"/>
          <p14:tracePt t="42548" x="5676900" y="1943100"/>
          <p14:tracePt t="42565" x="5562600" y="1951038"/>
          <p14:tracePt t="42582" x="5494338" y="1973263"/>
          <p14:tracePt t="42598" x="5456238" y="1973263"/>
          <p14:tracePt t="42598" x="5448300" y="1981200"/>
          <p14:tracePt t="42616" x="5418138" y="1981200"/>
          <p14:tracePt t="42632" x="5380038" y="1981200"/>
          <p14:tracePt t="42648" x="5318125" y="1981200"/>
          <p14:tracePt t="42665" x="5273675" y="1981200"/>
          <p14:tracePt t="42683" x="5227638" y="1989138"/>
          <p14:tracePt t="42698" x="5181600" y="1997075"/>
          <p14:tracePt t="42715" x="5135563" y="1997075"/>
          <p14:tracePt t="42732" x="5105400" y="1997075"/>
          <p14:tracePt t="42748" x="5075238" y="2003425"/>
          <p14:tracePt t="42765" x="5059363" y="2003425"/>
          <p14:tracePt t="42782" x="5029200" y="2003425"/>
          <p14:tracePt t="42798" x="4999038" y="2003425"/>
          <p14:tracePt t="42815" x="4991100" y="2003425"/>
          <p14:tracePt t="42831" x="4999038" y="2003425"/>
          <p14:tracePt t="42887" x="5021263" y="2011363"/>
          <p14:tracePt t="42895" x="5083175" y="2019300"/>
          <p14:tracePt t="42903" x="5151438" y="2019300"/>
          <p14:tracePt t="42915" x="5334000" y="2027238"/>
          <p14:tracePt t="42932" x="5540375" y="2035175"/>
          <p14:tracePt t="42948" x="5722938" y="2035175"/>
          <p14:tracePt t="42965" x="5845175" y="2027238"/>
          <p14:tracePt t="42982" x="5859463" y="2027238"/>
          <p14:tracePt t="42998" x="5851525" y="2027238"/>
          <p14:tracePt t="43015" x="5737225" y="2003425"/>
          <p14:tracePt t="43032" x="5470525" y="1958975"/>
          <p14:tracePt t="43049" x="5029200" y="1935163"/>
          <p14:tracePt t="43065" x="4618038" y="1935163"/>
          <p14:tracePt t="43082" x="4244975" y="1951038"/>
          <p14:tracePt t="43099" x="4022725" y="1981200"/>
          <p14:tracePt t="43115" x="3978275" y="1981200"/>
          <p14:tracePt t="43132" x="3984625" y="1989138"/>
          <p14:tracePt t="43151" x="4016375" y="1997075"/>
          <p14:tracePt t="43165" x="4206875" y="2027238"/>
          <p14:tracePt t="43182" x="4479925" y="2041525"/>
          <p14:tracePt t="43199" x="4960938" y="2049463"/>
          <p14:tracePt t="43216" x="5334000" y="2049463"/>
          <p14:tracePt t="43232" x="5654675" y="2041525"/>
          <p14:tracePt t="43249" x="5845175" y="2027238"/>
          <p14:tracePt t="43265" x="5897563" y="2019300"/>
          <p14:tracePt t="43282" x="5883275" y="2011363"/>
          <p14:tracePt t="43311" x="5821363" y="1997075"/>
          <p14:tracePt t="43319" x="5745163" y="1973263"/>
          <p14:tracePt t="43332" x="5584825" y="1965325"/>
          <p14:tracePt t="43349" x="5448300" y="1965325"/>
          <p14:tracePt t="43365" x="5295900" y="1965325"/>
          <p14:tracePt t="43382" x="5143500" y="1973263"/>
          <p14:tracePt t="43399" x="5006975" y="1981200"/>
          <p14:tracePt t="43416" x="4999038" y="1981200"/>
          <p14:tracePt t="43432" x="5013325" y="1989138"/>
          <p14:tracePt t="43471" x="5029200" y="1989138"/>
          <p14:tracePt t="43479" x="5059363" y="1997075"/>
          <p14:tracePt t="43487" x="5083175" y="1997075"/>
          <p14:tracePt t="43498" x="5135563" y="1997075"/>
          <p14:tracePt t="43515" x="5181600" y="1997075"/>
          <p14:tracePt t="43532" x="5235575" y="1997075"/>
          <p14:tracePt t="43549" x="5265738" y="1997075"/>
          <p14:tracePt t="43565" x="5273675" y="1997075"/>
          <p14:tracePt t="43582" x="5265738" y="1997075"/>
          <p14:tracePt t="43703" x="5257800" y="1997075"/>
          <p14:tracePt t="43711" x="5249863" y="1997075"/>
          <p14:tracePt t="43735" x="5249863" y="1989138"/>
          <p14:tracePt t="43767" x="5235575" y="1989138"/>
          <p14:tracePt t="43791" x="5219700" y="1981200"/>
          <p14:tracePt t="43799" x="5189538" y="1965325"/>
          <p14:tracePt t="43807" x="5151438" y="1958975"/>
          <p14:tracePt t="43816" x="5075238" y="1927225"/>
          <p14:tracePt t="43832" x="5021263" y="1912938"/>
          <p14:tracePt t="43849" x="4968875" y="1905000"/>
          <p14:tracePt t="43866" x="4930775" y="1905000"/>
          <p14:tracePt t="43882" x="4892675" y="1905000"/>
          <p14:tracePt t="43899" x="4860925" y="1905000"/>
          <p14:tracePt t="43916" x="4846638" y="1905000"/>
          <p14:tracePt t="43932" x="4854575" y="1912938"/>
          <p14:tracePt t="43967" x="4876800" y="1920875"/>
          <p14:tracePt t="43975" x="4930775" y="1927225"/>
          <p14:tracePt t="43984" x="4983163" y="1943100"/>
          <p14:tracePt t="43999" x="5203825" y="1958975"/>
          <p14:tracePt t="44016" x="5364163" y="1958975"/>
          <p14:tracePt t="44033" x="5508625" y="1958975"/>
          <p14:tracePt t="44049" x="5578475" y="1951038"/>
          <p14:tracePt t="44066" x="5584825" y="1951038"/>
          <p14:tracePt t="44082" x="5570538" y="1935163"/>
          <p14:tracePt t="44103" x="5524500" y="1920875"/>
          <p14:tracePt t="44116" x="5387975" y="1897063"/>
          <p14:tracePt t="44132" x="5235575" y="1889125"/>
          <p14:tracePt t="44149" x="5067300" y="1889125"/>
          <p14:tracePt t="44166" x="4914900" y="1889125"/>
          <p14:tracePt t="44166" x="4846638" y="1889125"/>
          <p14:tracePt t="44184" x="4792663" y="1905000"/>
          <p14:tracePt t="44199" x="4762500" y="1912938"/>
          <p14:tracePt t="44216" x="4770438" y="1920875"/>
          <p14:tracePt t="44247" x="4784725" y="1920875"/>
          <p14:tracePt t="44255" x="4816475" y="1935163"/>
          <p14:tracePt t="44265" x="4899025" y="1958975"/>
          <p14:tracePt t="44282" x="5013325" y="1981200"/>
          <p14:tracePt t="44299" x="5159375" y="1989138"/>
          <p14:tracePt t="44316" x="5334000" y="1989138"/>
          <p14:tracePt t="44332" x="5478463" y="1989138"/>
          <p14:tracePt t="44349" x="5554663" y="1981200"/>
          <p14:tracePt t="44366" x="5562600" y="1973263"/>
          <p14:tracePt t="44382" x="5554663" y="1973263"/>
          <p14:tracePt t="44416" x="5546725" y="1965325"/>
          <p14:tracePt t="44423" x="5524500" y="1965325"/>
          <p14:tracePt t="44432" x="5502275" y="1958975"/>
          <p14:tracePt t="44449" x="5464175" y="1958975"/>
          <p14:tracePt t="44466" x="5387975" y="1958975"/>
          <p14:tracePt t="44483" x="5280025" y="1958975"/>
          <p14:tracePt t="44499" x="5181600" y="1958975"/>
          <p14:tracePt t="44516" x="5121275" y="1965325"/>
          <p14:tracePt t="44533" x="5105400" y="1965325"/>
          <p14:tracePt t="44549" x="5097463" y="1965325"/>
          <p14:tracePt t="44855" x="5089525" y="1965325"/>
          <p14:tracePt t="44863" x="5075238" y="1965325"/>
          <p14:tracePt t="44871" x="5051425" y="1965325"/>
          <p14:tracePt t="44882" x="5006975" y="1965325"/>
          <p14:tracePt t="44899" x="4906963" y="1958975"/>
          <p14:tracePt t="44916" x="4800600" y="1958975"/>
          <p14:tracePt t="44933" x="4732338" y="1958975"/>
          <p14:tracePt t="44949" x="4716463" y="1958975"/>
          <p14:tracePt t="44966" x="4724400" y="1958975"/>
          <p14:tracePt t="45023" x="4740275" y="1958975"/>
          <p14:tracePt t="45031" x="4762500" y="1958975"/>
          <p14:tracePt t="45039" x="4792663" y="1965325"/>
          <p14:tracePt t="45049" x="4876800" y="1965325"/>
          <p14:tracePt t="45066" x="5006975" y="1965325"/>
          <p14:tracePt t="45083" x="5151438" y="1965325"/>
          <p14:tracePt t="45099" x="5249863" y="1958975"/>
          <p14:tracePt t="45116" x="5273675" y="1958975"/>
          <p14:tracePt t="45133" x="5265738" y="1958975"/>
          <p14:tracePt t="45191" x="5249863" y="1958975"/>
          <p14:tracePt t="45199" x="5227638" y="1958975"/>
          <p14:tracePt t="45207" x="5203825" y="1958975"/>
          <p14:tracePt t="45216" x="5121275" y="1958975"/>
          <p14:tracePt t="45233" x="5013325" y="1958975"/>
          <p14:tracePt t="45250" x="4930775" y="1965325"/>
          <p14:tracePt t="45266" x="4892675" y="1973263"/>
          <p14:tracePt t="45283" x="4884738" y="1973263"/>
          <p14:tracePt t="45299" x="4899025" y="1981200"/>
          <p14:tracePt t="45359" x="4922838" y="1989138"/>
          <p14:tracePt t="45367" x="4945063" y="1989138"/>
          <p14:tracePt t="45375" x="4975225" y="1989138"/>
          <p14:tracePt t="45383" x="5067300" y="1997075"/>
          <p14:tracePt t="45400" x="5165725" y="1997075"/>
          <p14:tracePt t="45417" x="5235575" y="1997075"/>
          <p14:tracePt t="45433" x="5257800" y="1997075"/>
          <p14:tracePt t="50704" x="5249863" y="1997075"/>
          <p14:tracePt t="51255" x="5227638" y="1973263"/>
          <p14:tracePt t="51263" x="5173663" y="1951038"/>
          <p14:tracePt t="51271" x="5083175" y="1897063"/>
          <p14:tracePt t="51286" x="4778375" y="1730375"/>
          <p14:tracePt t="51302" x="4198938" y="1417638"/>
          <p14:tracePt t="51319" x="4068763" y="1303338"/>
          <p14:tracePt t="51336" x="4016375" y="1241425"/>
          <p14:tracePt t="51353" x="3886200" y="1203325"/>
          <p14:tracePt t="51369" x="3711575" y="1181100"/>
          <p14:tracePt t="51386" x="3482975" y="1127125"/>
          <p14:tracePt t="51402" x="3230563" y="1044575"/>
          <p14:tracePt t="51419" x="3032125" y="990600"/>
          <p14:tracePt t="51436" x="2873375" y="960438"/>
          <p14:tracePt t="51453" x="2751138" y="936625"/>
          <p14:tracePt t="51469" x="2636838" y="914400"/>
          <p14:tracePt t="51486" x="2568575" y="898525"/>
          <p14:tracePt t="51503" x="2552700" y="898525"/>
          <p14:tracePt t="51519" x="2574925" y="898525"/>
          <p14:tracePt t="51575" x="2582863" y="898525"/>
          <p14:tracePt t="51583" x="2590800" y="898525"/>
          <p14:tracePt t="51759" x="2620963" y="922338"/>
          <p14:tracePt t="51767" x="2659063" y="968375"/>
          <p14:tracePt t="51775" x="2667000" y="982663"/>
          <p14:tracePt t="51786" x="2598738" y="998538"/>
          <p14:tracePt t="51803" x="2492375" y="998538"/>
          <p14:tracePt t="51819" x="2378075" y="990600"/>
          <p14:tracePt t="51836" x="2286000" y="968375"/>
          <p14:tracePt t="51853" x="2201863" y="968375"/>
          <p14:tracePt t="51869" x="2095500" y="968375"/>
          <p14:tracePt t="51886" x="1943100" y="968375"/>
          <p14:tracePt t="51903" x="1768475" y="974725"/>
          <p14:tracePt t="51903" x="1692275" y="990600"/>
          <p14:tracePt t="51919" x="1508125" y="1006475"/>
          <p14:tracePt t="51936" x="1279525" y="1020763"/>
          <p14:tracePt t="51952" x="1066800" y="1028700"/>
          <p14:tracePt t="51969" x="952500" y="1028700"/>
          <p14:tracePt t="51986" x="906463" y="1028700"/>
          <p14:tracePt t="52002" x="914400" y="1050925"/>
          <p14:tracePt t="52047" x="952500" y="1089025"/>
          <p14:tracePt t="52055" x="1020763" y="1135063"/>
          <p14:tracePt t="52063" x="1112838" y="1189038"/>
          <p14:tracePt t="52071" x="1265238" y="1241425"/>
          <p14:tracePt t="52086" x="1736725" y="1295400"/>
          <p14:tracePt t="52086" x="2073275" y="1295400"/>
          <p14:tracePt t="52104" x="2819400" y="1279525"/>
          <p14:tracePt t="52120" x="3459163" y="1189038"/>
          <p14:tracePt t="52136" x="3810000" y="1082675"/>
          <p14:tracePt t="52153" x="3878263" y="1044575"/>
          <p14:tracePt t="52170" x="3856038" y="1028700"/>
          <p14:tracePt t="52187" x="3535363" y="952500"/>
          <p14:tracePt t="52203" x="2781300" y="914400"/>
          <p14:tracePt t="52219" x="1927225" y="922338"/>
          <p14:tracePt t="52236" x="1265238" y="1028700"/>
          <p14:tracePt t="52252" x="715963" y="1112838"/>
          <p14:tracePt t="52269" x="473075" y="1127125"/>
          <p14:tracePt t="52286" x="441325" y="1127125"/>
          <p14:tracePt t="52302" x="465138" y="1127125"/>
          <p14:tracePt t="52319" x="663575" y="1127125"/>
          <p14:tracePt t="52336" x="1181100" y="1120775"/>
          <p14:tracePt t="52353" x="1768475" y="1082675"/>
          <p14:tracePt t="52369" x="2239963" y="1050925"/>
          <p14:tracePt t="52386" x="2408238" y="1028700"/>
          <p14:tracePt t="52403" x="2422525" y="1020763"/>
          <p14:tracePt t="52419" x="2408238" y="1020763"/>
          <p14:tracePt t="52436" x="2125663" y="1020763"/>
          <p14:tracePt t="52453" x="1409700" y="1066800"/>
          <p14:tracePt t="52469" x="669925" y="1143000"/>
          <p14:tracePt t="52486" x="244475" y="1235075"/>
          <p14:tracePt t="52502" x="152400" y="1265238"/>
          <p14:tracePt t="52519" x="160338" y="1265238"/>
          <p14:tracePt t="52536" x="334963" y="1265238"/>
          <p14:tracePt t="52553" x="808038" y="1249363"/>
          <p14:tracePt t="52569" x="1409700" y="1203325"/>
          <p14:tracePt t="52586" x="1958975" y="1135063"/>
          <p14:tracePt t="52603" x="2308225" y="1082675"/>
          <p14:tracePt t="52619" x="2384425" y="1050925"/>
          <p14:tracePt t="52636" x="2384425" y="1044575"/>
          <p14:tracePt t="52652" x="2263775" y="1020763"/>
          <p14:tracePt t="52669" x="1782763" y="998538"/>
          <p14:tracePt t="52686" x="1112838" y="1028700"/>
          <p14:tracePt t="52703" x="549275" y="1112838"/>
          <p14:tracePt t="52719" x="479425" y="1127125"/>
          <p14:tracePt t="52736" x="487363" y="1127125"/>
          <p14:tracePt t="52759" x="533400" y="1135063"/>
          <p14:tracePt t="52769" x="838200" y="1127125"/>
          <p14:tracePt t="52786" x="1463675" y="1074738"/>
          <p14:tracePt t="52803" x="2171700" y="982663"/>
          <p14:tracePt t="52819" x="2743200" y="922338"/>
          <p14:tracePt t="52836" x="2987675" y="876300"/>
          <p14:tracePt t="52853" x="3001963" y="868363"/>
          <p14:tracePt t="52872" x="2963863" y="868363"/>
          <p14:tracePt t="52886" x="2651125" y="860425"/>
          <p14:tracePt t="52903" x="1714500" y="906463"/>
          <p14:tracePt t="52920" x="1173163" y="968375"/>
          <p14:tracePt t="52936" x="922338" y="998538"/>
          <p14:tracePt t="52953" x="884238" y="998538"/>
          <p14:tracePt t="52969" x="914400" y="998538"/>
          <p14:tracePt t="52986" x="1143000" y="998538"/>
          <p14:tracePt t="53003" x="1668463" y="944563"/>
          <p14:tracePt t="53020" x="2217738" y="906463"/>
          <p14:tracePt t="53036" x="2620963" y="860425"/>
          <p14:tracePt t="53053" x="2865438" y="830263"/>
          <p14:tracePt t="53070" x="2917825" y="830263"/>
          <p14:tracePt t="53086" x="2873375" y="822325"/>
          <p14:tracePt t="53103" x="2613025" y="822325"/>
          <p14:tracePt t="53120" x="2027238" y="838200"/>
          <p14:tracePt t="53136" x="1455738" y="906463"/>
          <p14:tracePt t="53153" x="1127125" y="974725"/>
          <p14:tracePt t="53169" x="1050925" y="1012825"/>
          <p14:tracePt t="53187" x="1058863" y="1012825"/>
          <p14:tracePt t="53207" x="1096963" y="1012825"/>
          <p14:tracePt t="53219" x="1333500" y="1012825"/>
          <p14:tracePt t="53236" x="1897063" y="968375"/>
          <p14:tracePt t="53253" x="2384425" y="906463"/>
          <p14:tracePt t="53269" x="2644775" y="898525"/>
          <p14:tracePt t="53286" x="2705100" y="898525"/>
          <p14:tracePt t="53303" x="2697163" y="898525"/>
          <p14:tracePt t="53320" x="2522538" y="884238"/>
          <p14:tracePt t="53336" x="2095500" y="884238"/>
          <p14:tracePt t="53353" x="1660525" y="930275"/>
          <p14:tracePt t="53370" x="1477963" y="960438"/>
          <p14:tracePt t="53386" x="1447800" y="974725"/>
          <p14:tracePt t="53403" x="1455738" y="974725"/>
          <p14:tracePt t="53423" x="1493838" y="974725"/>
          <p14:tracePt t="53436" x="1654175" y="974725"/>
          <p14:tracePt t="53453" x="1973263" y="960438"/>
          <p14:tracePt t="53470" x="2239963" y="952500"/>
          <p14:tracePt t="53486" x="2384425" y="944563"/>
          <p14:tracePt t="53486" x="2400300" y="936625"/>
          <p14:tracePt t="53503" x="2370138" y="930275"/>
          <p14:tracePt t="53535" x="2308225" y="930275"/>
          <p14:tracePt t="53543" x="2225675" y="930275"/>
          <p14:tracePt t="53553" x="2027238" y="944563"/>
          <p14:tracePt t="53570" x="1858963" y="982663"/>
          <p14:tracePt t="53587" x="1798638" y="990600"/>
          <p14:tracePt t="53604" x="1836738" y="990600"/>
          <p14:tracePt t="53631" x="1920875" y="990600"/>
          <p14:tracePt t="53639" x="2057400" y="982663"/>
          <p14:tracePt t="53653" x="2446338" y="952500"/>
          <p14:tracePt t="53670" x="2803525" y="922338"/>
          <p14:tracePt t="53670" x="2911475" y="906463"/>
          <p14:tracePt t="53688" x="3048000" y="898525"/>
          <p14:tracePt t="53703" x="3063875" y="898525"/>
          <p14:tracePt t="53720" x="3055938" y="898525"/>
          <p14:tracePt t="53736" x="2895600" y="898525"/>
          <p14:tracePt t="53753" x="2484438" y="898525"/>
          <p14:tracePt t="53770" x="2057400" y="930275"/>
          <p14:tracePt t="53786" x="1851025" y="960438"/>
          <p14:tracePt t="53803" x="1820863" y="968375"/>
          <p14:tracePt t="53820" x="1828800" y="968375"/>
          <p14:tracePt t="53839" x="1874838" y="968375"/>
          <p14:tracePt t="53853" x="2035175" y="968375"/>
          <p14:tracePt t="53870" x="2201863" y="968375"/>
          <p14:tracePt t="53887" x="2324100" y="968375"/>
          <p14:tracePt t="53903" x="2332038" y="968375"/>
          <p14:tracePt t="53920" x="2332038" y="960438"/>
          <p14:tracePt t="62847" x="2339975" y="960438"/>
          <p14:tracePt t="63279" x="2362200" y="974725"/>
          <p14:tracePt t="63287" x="2370138" y="990600"/>
          <p14:tracePt t="63295" x="2378075" y="990600"/>
          <p14:tracePt t="63308" x="2378075" y="998538"/>
          <p14:tracePt t="63325" x="2378075" y="1006475"/>
          <p14:tracePt t="63341" x="2370138" y="1006475"/>
          <p14:tracePt t="63359" x="2339975" y="1006475"/>
          <p14:tracePt t="63375" x="2163763" y="1020763"/>
          <p14:tracePt t="63392" x="2019300" y="1028700"/>
          <p14:tracePt t="63408" x="1858963" y="1066800"/>
          <p14:tracePt t="63425" x="1698625" y="1096963"/>
          <p14:tracePt t="63442" x="1539875" y="1104900"/>
          <p14:tracePt t="63458" x="1425575" y="1112838"/>
          <p14:tracePt t="63475" x="1409700" y="1120775"/>
          <p14:tracePt t="63491" x="1439863" y="1120775"/>
          <p14:tracePt t="63519" x="1477963" y="1120775"/>
          <p14:tracePt t="63527" x="1554163" y="1112838"/>
          <p14:tracePt t="63541" x="1806575" y="1096963"/>
          <p14:tracePt t="63558" x="2179638" y="1082675"/>
          <p14:tracePt t="63558" x="2362200" y="1058863"/>
          <p14:tracePt t="63575" x="2789238" y="1028700"/>
          <p14:tracePt t="63592" x="3070225" y="982663"/>
          <p14:tracePt t="63609" x="3146425" y="968375"/>
          <p14:tracePt t="63625" x="3146425" y="960438"/>
          <p14:tracePt t="63641" x="3070225" y="936625"/>
          <p14:tracePt t="63658" x="2917825" y="936625"/>
          <p14:tracePt t="63675" x="2659063" y="936625"/>
          <p14:tracePt t="63693" x="2422525" y="936625"/>
          <p14:tracePt t="63709" x="2232025" y="936625"/>
          <p14:tracePt t="63725" x="2079625" y="936625"/>
          <p14:tracePt t="63742" x="1981200" y="936625"/>
          <p14:tracePt t="63758" x="1958975" y="936625"/>
          <p14:tracePt t="63775" x="1989138" y="944563"/>
          <p14:tracePt t="63799" x="2065338" y="952500"/>
          <p14:tracePt t="63808" x="2301875" y="982663"/>
          <p14:tracePt t="63825" x="2522538" y="990600"/>
          <p14:tracePt t="63842" x="2659063" y="990600"/>
          <p14:tracePt t="63859" x="2689225" y="990600"/>
          <p14:tracePt t="63875" x="2659063" y="982663"/>
          <p14:tracePt t="63895" x="2568575" y="968375"/>
          <p14:tracePt t="63908" x="2141538" y="936625"/>
          <p14:tracePt t="63925" x="1546225" y="936625"/>
          <p14:tracePt t="63942" x="998538" y="974725"/>
          <p14:tracePt t="63959" x="617538" y="1012825"/>
          <p14:tracePt t="63976" x="593725" y="1020763"/>
          <p14:tracePt t="63992" x="601663" y="1020763"/>
          <p14:tracePt t="64008" x="693738" y="1020763"/>
          <p14:tracePt t="64026" x="876300" y="1020763"/>
          <p14:tracePt t="64042" x="1173163" y="1020763"/>
          <p14:tracePt t="64059" x="1508125" y="1020763"/>
          <p14:tracePt t="64075" x="1828800" y="1020763"/>
          <p14:tracePt t="64092" x="2011363" y="1020763"/>
          <p14:tracePt t="64109" x="2049463" y="1020763"/>
          <p14:tracePt t="64125" x="2011363" y="1020763"/>
          <p14:tracePt t="64144" x="1920875" y="1020763"/>
          <p14:tracePt t="64159" x="1401763" y="1028700"/>
          <p14:tracePt t="64176" x="1074738" y="1050925"/>
          <p14:tracePt t="64192" x="884238" y="1066800"/>
          <p14:tracePt t="64209" x="838200" y="1066800"/>
          <p14:tracePt t="64225" x="846138" y="1066800"/>
          <p14:tracePt t="64247" x="876300" y="1066800"/>
          <p14:tracePt t="64259" x="1050925" y="1066800"/>
          <p14:tracePt t="64275" x="1387475" y="1066800"/>
          <p14:tracePt t="64292" x="1790700" y="1044575"/>
          <p14:tracePt t="64309" x="2079625" y="1028700"/>
          <p14:tracePt t="64325" x="2179638" y="1020763"/>
          <p14:tracePt t="64342" x="2187575" y="1020763"/>
          <p14:tracePt t="64359" x="2111375" y="1006475"/>
          <p14:tracePt t="64376" x="1920875" y="998538"/>
          <p14:tracePt t="64392" x="1638300" y="1020763"/>
          <p14:tracePt t="64409" x="1379538" y="1044575"/>
          <p14:tracePt t="64425" x="1235075" y="1066800"/>
          <p14:tracePt t="64442" x="1196975" y="1066800"/>
          <p14:tracePt t="64459" x="1203325" y="1066800"/>
          <p14:tracePt t="64487" x="1235075" y="1066800"/>
          <p14:tracePt t="64495" x="1295400" y="1066800"/>
          <p14:tracePt t="64509" x="1455738" y="1066800"/>
          <p14:tracePt t="64526" x="1646238" y="1050925"/>
          <p14:tracePt t="64542" x="1806575" y="1020763"/>
          <p14:tracePt t="64542" x="1866900" y="1012825"/>
          <p14:tracePt t="64559" x="1905000" y="1012825"/>
          <p14:tracePt t="64575" x="1905000" y="1006475"/>
          <p14:tracePt t="64592" x="1820863" y="998538"/>
          <p14:tracePt t="64609" x="1638300" y="990600"/>
          <p14:tracePt t="64626" x="1401763" y="990600"/>
          <p14:tracePt t="64642" x="1227138" y="998538"/>
          <p14:tracePt t="64659" x="1112838" y="1012825"/>
          <p14:tracePt t="64677" x="1096963" y="1012825"/>
          <p14:tracePt t="64692" x="1104900" y="1012825"/>
          <p14:tracePt t="64719" x="1143000" y="1020763"/>
          <p14:tracePt t="64727" x="1196975" y="1020763"/>
          <p14:tracePt t="64742" x="1355725" y="1028700"/>
          <p14:tracePt t="64742" x="1455738" y="1028700"/>
          <p14:tracePt t="64760" x="1782763" y="1028700"/>
          <p14:tracePt t="64776" x="2079625" y="1006475"/>
          <p14:tracePt t="64792" x="2217738" y="1006475"/>
          <p14:tracePt t="64809" x="2232025" y="1006475"/>
          <p14:tracePt t="64825" x="2193925" y="1006475"/>
          <p14:tracePt t="64847" x="2125663" y="1006475"/>
          <p14:tracePt t="64859" x="1889125" y="1006475"/>
          <p14:tracePt t="64876" x="1584325" y="1020763"/>
          <p14:tracePt t="64892" x="1317625" y="1050925"/>
          <p14:tracePt t="64909" x="1189038" y="1074738"/>
          <p14:tracePt t="64926" x="1173163" y="1074738"/>
          <p14:tracePt t="64942" x="1196975" y="1074738"/>
          <p14:tracePt t="64960" x="1341438" y="1074738"/>
          <p14:tracePt t="64976" x="1630363" y="1044575"/>
          <p14:tracePt t="64993" x="1905000" y="1020763"/>
          <p14:tracePt t="65009" x="2111375" y="1006475"/>
          <p14:tracePt t="65026" x="2179638" y="998538"/>
          <p14:tracePt t="65042" x="2179638" y="990600"/>
          <p14:tracePt t="65059" x="2163763" y="990600"/>
          <p14:tracePt t="65075" x="2019300" y="990600"/>
          <p14:tracePt t="65093" x="1752600" y="1020763"/>
          <p14:tracePt t="65109" x="1493838" y="1058863"/>
          <p14:tracePt t="65126" x="1363663" y="1089025"/>
          <p14:tracePt t="65143" x="1325563" y="1104900"/>
          <p14:tracePt t="65159" x="1363663" y="1112838"/>
          <p14:tracePt t="65183" x="1439863" y="1112838"/>
          <p14:tracePt t="65192" x="1646238" y="1112838"/>
          <p14:tracePt t="65209" x="1965325" y="1074738"/>
          <p14:tracePt t="65226" x="2179638" y="1058863"/>
          <p14:tracePt t="65243" x="2293938" y="1050925"/>
          <p14:tracePt t="65259" x="2301875" y="1050925"/>
          <p14:tracePt t="65276" x="2278063" y="1050925"/>
          <p14:tracePt t="65296" x="2225675" y="1050925"/>
          <p14:tracePt t="65309" x="2065338" y="1050925"/>
          <p14:tracePt t="65326" x="1882775" y="1050925"/>
          <p14:tracePt t="65343" x="1692275" y="1050925"/>
          <p14:tracePt t="65360" x="1660525" y="1050925"/>
          <p14:tracePt t="65376" x="1692275" y="1050925"/>
          <p14:tracePt t="65415" x="1736725" y="1050925"/>
          <p14:tracePt t="65423" x="1806575" y="1050925"/>
          <p14:tracePt t="65431" x="1882775" y="1050925"/>
          <p14:tracePt t="65442" x="2057400" y="1036638"/>
          <p14:tracePt t="65459" x="2232025" y="1028700"/>
          <p14:tracePt t="65476" x="2332038" y="1020763"/>
          <p14:tracePt t="65493" x="2339975" y="1012825"/>
          <p14:tracePt t="65509" x="2308225" y="1012825"/>
          <p14:tracePt t="65526" x="2103438" y="998538"/>
          <p14:tracePt t="65543" x="1311275" y="982663"/>
          <p14:tracePt t="65560" x="884238" y="1028700"/>
          <p14:tracePt t="65576" x="701675" y="1044575"/>
          <p14:tracePt t="65593" x="685800" y="1050925"/>
          <p14:tracePt t="65609" x="701675" y="1050925"/>
          <p14:tracePt t="65626" x="884238" y="1050925"/>
          <p14:tracePt t="65643" x="1287463" y="1044575"/>
          <p14:tracePt t="65659" x="1668463" y="998538"/>
          <p14:tracePt t="65676" x="1958975" y="982663"/>
          <p14:tracePt t="65694" x="2125663" y="974725"/>
          <p14:tracePt t="65710" x="2163763" y="968375"/>
          <p14:tracePt t="65726" x="2125663" y="968375"/>
          <p14:tracePt t="65751" x="2073275" y="968375"/>
          <p14:tracePt t="65760" x="1927225" y="968375"/>
          <p14:tracePt t="65776" x="1790700" y="974725"/>
          <p14:tracePt t="65793" x="1676400" y="998538"/>
          <p14:tracePt t="65809" x="1608138" y="1020763"/>
          <p14:tracePt t="65826" x="1584325" y="1020763"/>
          <p14:tracePt t="65843" x="1584325" y="1028700"/>
          <p14:tracePt t="65859" x="1616075" y="1044575"/>
          <p14:tracePt t="65887" x="1654175" y="1050925"/>
          <p14:tracePt t="65895" x="1706563" y="1066800"/>
          <p14:tracePt t="65909" x="1828800" y="1089025"/>
          <p14:tracePt t="65926" x="1997075" y="1104900"/>
          <p14:tracePt t="65926" x="2079625" y="1112838"/>
          <p14:tracePt t="65943" x="2247900" y="1143000"/>
          <p14:tracePt t="65960" x="2339975" y="1158875"/>
          <p14:tracePt t="65976" x="2346325" y="1165225"/>
          <p14:tracePt t="65993" x="2346325" y="1173163"/>
          <p14:tracePt t="66009" x="2232025" y="1227138"/>
          <p14:tracePt t="66027" x="1905000" y="1363663"/>
          <p14:tracePt t="66043" x="1493838" y="1608138"/>
          <p14:tracePt t="66060" x="1158875" y="1882775"/>
          <p14:tracePt t="66076" x="1006475" y="2019300"/>
          <p14:tracePt t="66093" x="968375" y="2103438"/>
          <p14:tracePt t="66110" x="974725" y="2141538"/>
          <p14:tracePt t="66126" x="1028700" y="2171700"/>
          <p14:tracePt t="66126" x="1089025" y="2187575"/>
          <p14:tracePt t="66143" x="1241425" y="2193925"/>
          <p14:tracePt t="66160" x="1387475" y="2193925"/>
          <p14:tracePt t="66177" x="1463675" y="2187575"/>
          <p14:tracePt t="66193" x="1470025" y="2179638"/>
          <p14:tracePt t="66209" x="1463675" y="2179638"/>
          <p14:tracePt t="66239" x="1439863" y="2179638"/>
          <p14:tracePt t="66247" x="1431925" y="2179638"/>
          <p14:tracePt t="66259" x="1417638" y="2187575"/>
          <p14:tracePt t="66276" x="1417638" y="2209800"/>
          <p14:tracePt t="66293" x="1417638" y="2225675"/>
          <p14:tracePt t="66310" x="1425575" y="2225675"/>
          <p14:tracePt t="66326" x="1463675" y="2232025"/>
          <p14:tracePt t="66326" x="1485900" y="2232025"/>
          <p14:tracePt t="66344" x="1531938" y="2232025"/>
          <p14:tracePt t="66360" x="1570038" y="2232025"/>
          <p14:tracePt t="66377" x="1584325" y="2232025"/>
          <p14:tracePt t="66393" x="1584325" y="2247900"/>
          <p14:tracePt t="66527" x="1577975" y="2255838"/>
          <p14:tracePt t="66535" x="1577975" y="2270125"/>
          <p14:tracePt t="66543" x="1570038" y="2270125"/>
          <p14:tracePt t="66560" x="1562100" y="2278063"/>
          <p14:tracePt t="66577" x="1554163" y="2293938"/>
          <p14:tracePt t="66593" x="1546225" y="2324100"/>
          <p14:tracePt t="66610" x="1531938" y="2346325"/>
          <p14:tracePt t="66627" x="1531938" y="2378075"/>
          <p14:tracePt t="66643" x="1531938" y="2392363"/>
          <p14:tracePt t="66660" x="1546225" y="2400300"/>
          <p14:tracePt t="66678" x="1570038" y="2408238"/>
          <p14:tracePt t="120988" x="1577975" y="2408238"/>
          <p14:tracePt t="137145" x="1554163" y="2408238"/>
          <p14:tracePt t="137327" x="1501775" y="2408238"/>
          <p14:tracePt t="137335" x="1431925" y="2408238"/>
          <p14:tracePt t="137344" x="1196975" y="2422525"/>
          <p14:tracePt t="137361" x="838200" y="2492375"/>
          <p14:tracePt t="137377" x="587375" y="2613025"/>
          <p14:tracePt t="137394" x="396875" y="2713038"/>
          <p14:tracePt t="137411" x="266700" y="2789238"/>
          <p14:tracePt t="137427" x="130175" y="2879725"/>
          <p14:tracePt t="137444" x="0" y="2979738"/>
          <p14:tracePt t="137461" x="0" y="3154363"/>
          <p14:tracePt t="137477" x="0" y="3336925"/>
          <p14:tracePt t="137494" x="0" y="3497263"/>
          <p14:tracePt t="137511" x="0" y="3763963"/>
          <p14:tracePt t="137528" x="0" y="4008438"/>
          <p14:tracePt t="137544" x="0" y="4297363"/>
          <p14:tracePt t="137561" x="0" y="4602163"/>
          <p14:tracePt t="137577" x="0" y="4884738"/>
          <p14:tracePt t="137594" x="0" y="5127625"/>
          <p14:tracePt t="137611" x="0" y="5273675"/>
          <p14:tracePt t="137627" x="0" y="5372100"/>
          <p14:tracePt t="137644" x="0" y="5486400"/>
          <p14:tracePt t="137661" x="0" y="5654675"/>
          <p14:tracePt t="137679" x="0" y="5913438"/>
          <p14:tracePt t="137694" x="0" y="6240463"/>
          <p14:tracePt t="137711" x="0" y="6811963"/>
          <p14:tracePt t="138135" x="7938" y="6484938"/>
          <p14:tracePt t="138144" x="76200" y="6416675"/>
          <p14:tracePt t="138151" x="266700" y="6316663"/>
          <p14:tracePt t="138161" x="822325" y="6134100"/>
          <p14:tracePt t="138178" x="1379538" y="5959475"/>
          <p14:tracePt t="138195" x="1935163" y="5745163"/>
          <p14:tracePt t="138211" x="2378075" y="5486400"/>
          <p14:tracePt t="138228" x="2751138" y="5203825"/>
          <p14:tracePt t="138244" x="2971800" y="4899025"/>
          <p14:tracePt t="138261" x="3101975" y="4587875"/>
          <p14:tracePt t="138278" x="3108325" y="4275138"/>
          <p14:tracePt t="138294" x="2911475" y="3894138"/>
          <p14:tracePt t="138294" x="2773363" y="3711575"/>
          <p14:tracePt t="138312" x="2316163" y="3344863"/>
          <p14:tracePt t="138328" x="1684338" y="3017838"/>
          <p14:tracePt t="138345" x="1096963" y="2797175"/>
          <p14:tracePt t="138361" x="784225" y="2751138"/>
          <p14:tracePt t="138378" x="693738" y="2759075"/>
          <p14:tracePt t="138395" x="693738" y="2773363"/>
          <p14:tracePt t="138411" x="792163" y="2841625"/>
          <p14:tracePt t="138428" x="1333500" y="2979738"/>
          <p14:tracePt t="138444" x="2270125" y="3063875"/>
          <p14:tracePt t="138461" x="3352800" y="3063875"/>
          <p14:tracePt t="138478" x="4313238" y="3025775"/>
          <p14:tracePt t="138495" x="5334000" y="2857500"/>
          <p14:tracePt t="138512" x="5699125" y="2689225"/>
          <p14:tracePt t="138528" x="5829300" y="2574925"/>
          <p14:tracePt t="138545" x="5859463" y="2468563"/>
          <p14:tracePt t="138561" x="5845175" y="2378075"/>
          <p14:tracePt t="138578" x="5791200" y="2293938"/>
          <p14:tracePt t="138595" x="5737225" y="2239963"/>
          <p14:tracePt t="138611" x="5699125" y="2209800"/>
          <p14:tracePt t="138628" x="5654675" y="2187575"/>
          <p14:tracePt t="138645" x="5608638" y="2171700"/>
          <p14:tracePt t="138661" x="5546725" y="2171700"/>
          <p14:tracePt t="138661" x="5516563" y="2171700"/>
          <p14:tracePt t="138680" x="5478463" y="2171700"/>
          <p14:tracePt t="138695" x="5356225" y="2171700"/>
          <p14:tracePt t="138712" x="5265738" y="2171700"/>
          <p14:tracePt t="138728" x="5211763" y="2171700"/>
          <p14:tracePt t="138745" x="5203825" y="2171700"/>
          <p14:tracePt t="138761" x="5203825" y="2155825"/>
          <p14:tracePt t="138799" x="5203825" y="2141538"/>
          <p14:tracePt t="138807" x="5203825" y="2117725"/>
          <p14:tracePt t="138815" x="5203825" y="2087563"/>
          <p14:tracePt t="138828" x="5211763" y="2049463"/>
          <p14:tracePt t="138845" x="5211763" y="2027238"/>
          <p14:tracePt t="138861" x="5211763" y="2019300"/>
          <p14:tracePt t="138878" x="5203825" y="2019300"/>
          <p14:tracePt t="138894" x="5113338" y="2003425"/>
          <p14:tracePt t="138912" x="4953000" y="1997075"/>
          <p14:tracePt t="138928" x="4708525" y="1997075"/>
          <p14:tracePt t="138945" x="4457700" y="1997075"/>
          <p14:tracePt t="138961" x="4237038" y="1989138"/>
          <p14:tracePt t="138978" x="4076700" y="1981200"/>
          <p14:tracePt t="138995" x="3940175" y="1973263"/>
          <p14:tracePt t="139012" x="3832225" y="1973263"/>
          <p14:tracePt t="139028" x="3741738" y="1965325"/>
          <p14:tracePt t="139045" x="3673475" y="1965325"/>
          <p14:tracePt t="139061" x="3589338" y="1958975"/>
          <p14:tracePt t="139078" x="3513138" y="1943100"/>
          <p14:tracePt t="139095" x="3429000" y="1935163"/>
          <p14:tracePt t="139112" x="3368675" y="1927225"/>
          <p14:tracePt t="139128" x="3306763" y="1920875"/>
          <p14:tracePt t="139145" x="3254375" y="1912938"/>
          <p14:tracePt t="139161" x="3216275" y="1912938"/>
          <p14:tracePt t="139179" x="3146425" y="1912938"/>
          <p14:tracePt t="139195" x="3070225" y="1912938"/>
          <p14:tracePt t="139212" x="2979738" y="1912938"/>
          <p14:tracePt t="139228" x="2865438" y="1905000"/>
          <p14:tracePt t="139245" x="2751138" y="1882775"/>
          <p14:tracePt t="139262" x="2674938" y="1851025"/>
          <p14:tracePt t="139278" x="2628900" y="1828800"/>
          <p14:tracePt t="139278" x="2620963" y="1812925"/>
          <p14:tracePt t="139296" x="2606675" y="1782763"/>
          <p14:tracePt t="139312" x="2606675" y="1752600"/>
          <p14:tracePt t="139328" x="2606675" y="1736725"/>
          <p14:tracePt t="139345" x="2598738" y="1730375"/>
          <p14:tracePt t="139362" x="2598738" y="1722438"/>
          <p14:tracePt t="139378" x="2590800" y="1714500"/>
          <p14:tracePt t="139395" x="2582863" y="1714500"/>
          <p14:tracePt t="139411" x="2560638" y="1706563"/>
          <p14:tracePt t="139428" x="2544763" y="1706563"/>
          <p14:tracePt t="139445" x="2522538" y="1692275"/>
          <p14:tracePt t="139462" x="2506663" y="1684338"/>
          <p14:tracePt t="139478" x="2484438" y="1676400"/>
          <p14:tracePt t="139478" x="2476500" y="1660525"/>
          <p14:tracePt t="139496" x="2454275" y="1646238"/>
          <p14:tracePt t="139512" x="2422525" y="1622425"/>
          <p14:tracePt t="139529" x="2384425" y="1600200"/>
          <p14:tracePt t="139545" x="2339975" y="1570038"/>
          <p14:tracePt t="139562" x="2308225" y="1554163"/>
          <p14:tracePt t="139578" x="2293938" y="1539875"/>
          <p14:tracePt t="139595" x="2286000" y="1531938"/>
          <p14:tracePt t="139612" x="2286000" y="1524000"/>
          <p14:tracePt t="139628" x="2278063" y="1516063"/>
          <p14:tracePt t="139679" x="2278063" y="1508125"/>
          <p14:tracePt t="139687" x="2270125" y="1508125"/>
          <p14:tracePt t="139696" x="2239963" y="1477963"/>
          <p14:tracePt t="139712" x="2187575" y="1417638"/>
          <p14:tracePt t="139729" x="2125663" y="1355725"/>
          <p14:tracePt t="139745" x="2079625" y="1287463"/>
          <p14:tracePt t="139762" x="2041525" y="1219200"/>
          <p14:tracePt t="139778" x="2027238" y="1173163"/>
          <p14:tracePt t="139795" x="2027238" y="1135063"/>
          <p14:tracePt t="139812" x="2027238" y="1127125"/>
          <p14:tracePt t="139828" x="2019300" y="1127125"/>
          <p14:tracePt t="140207" x="2003425" y="1127125"/>
          <p14:tracePt t="140215" x="1973263" y="1120775"/>
          <p14:tracePt t="140228" x="1889125" y="1112838"/>
          <p14:tracePt t="140245" x="1820863" y="1112838"/>
          <p14:tracePt t="140262" x="1752600" y="1112838"/>
          <p14:tracePt t="140279" x="1714500" y="1112838"/>
          <p14:tracePt t="140296" x="1706563" y="1112838"/>
          <p14:tracePt t="140312" x="1692275" y="1112838"/>
          <p14:tracePt t="140329" x="1660525" y="1120775"/>
          <p14:tracePt t="140345" x="1622425" y="1127125"/>
          <p14:tracePt t="140362" x="1577975" y="1135063"/>
          <p14:tracePt t="140379" x="1531938" y="1143000"/>
          <p14:tracePt t="140395" x="1516063" y="1143000"/>
          <p14:tracePt t="140412" x="1508125" y="1150938"/>
          <p14:tracePt t="140429" x="1501775" y="1150938"/>
          <p14:tracePt t="140445" x="1493838" y="1150938"/>
          <p14:tracePt t="140480" x="1477963" y="1158875"/>
          <p14:tracePt t="140487" x="1463675" y="1158875"/>
          <p14:tracePt t="140496" x="1425575" y="1165225"/>
          <p14:tracePt t="140512" x="1371600" y="1165225"/>
          <p14:tracePt t="140529" x="1317625" y="1173163"/>
          <p14:tracePt t="140545" x="1287463" y="1173163"/>
          <p14:tracePt t="140561" x="1265238" y="1173163"/>
          <p14:tracePt t="140578" x="1257300" y="1181100"/>
          <p14:tracePt t="140594" x="1249363" y="1181100"/>
          <p14:tracePt t="140611" x="1235075" y="1189038"/>
          <p14:tracePt t="140628" x="1203325" y="1196975"/>
          <p14:tracePt t="140645" x="1165225" y="1196975"/>
          <p14:tracePt t="140661" x="1120775" y="1203325"/>
          <p14:tracePt t="140661" x="1096963" y="1203325"/>
          <p14:tracePt t="140680" x="1058863" y="1211263"/>
          <p14:tracePt t="140695" x="1028700" y="1211263"/>
          <p14:tracePt t="140711" x="1020763" y="1211263"/>
          <p14:tracePt t="140728" x="1012825" y="1211263"/>
          <p14:tracePt t="140822" x="1020763" y="1211263"/>
          <p14:tracePt t="141422" x="1028700" y="1219200"/>
          <p14:tracePt t="141430" x="1036638" y="1227138"/>
          <p14:tracePt t="141445" x="1058863" y="1227138"/>
          <p14:tracePt t="141462" x="1089025" y="1241425"/>
          <p14:tracePt t="141479" x="1104900" y="1249363"/>
          <p14:tracePt t="141495" x="1112838" y="1249363"/>
          <p14:tracePt t="141512" x="1120775" y="1249363"/>
          <p14:tracePt t="141528" x="1127125" y="1257300"/>
          <p14:tracePt t="141545" x="1143000" y="1265238"/>
          <p14:tracePt t="141562" x="1173163" y="1273175"/>
          <p14:tracePt t="141578" x="1189038" y="1279525"/>
          <p14:tracePt t="141595" x="1211263" y="1287463"/>
          <p14:tracePt t="141612" x="1227138" y="1287463"/>
          <p14:tracePt t="141628" x="1235075" y="1287463"/>
          <p14:tracePt t="141645" x="1249363" y="1295400"/>
          <p14:tracePt t="141662" x="1295400" y="1295400"/>
          <p14:tracePt t="141680" x="1341438" y="1311275"/>
          <p14:tracePt t="141696" x="1387475" y="1317625"/>
          <p14:tracePt t="141712" x="1417638" y="1325563"/>
          <p14:tracePt t="141728" x="1439863" y="1325563"/>
          <p14:tracePt t="141745" x="1455738" y="1333500"/>
          <p14:tracePt t="141762" x="1477963" y="1341438"/>
          <p14:tracePt t="141778" x="1516063" y="1341438"/>
          <p14:tracePt t="141795" x="1584325" y="1349375"/>
          <p14:tracePt t="141812" x="1646238" y="1355725"/>
          <p14:tracePt t="141828" x="1698625" y="1363663"/>
          <p14:tracePt t="141845" x="1744663" y="1363663"/>
          <p14:tracePt t="141862" x="1798638" y="1371600"/>
          <p14:tracePt t="141879" x="1844675" y="1379538"/>
          <p14:tracePt t="141895" x="1897063" y="1379538"/>
          <p14:tracePt t="141912" x="1958975" y="1379538"/>
          <p14:tracePt t="141928" x="2019300" y="1387475"/>
          <p14:tracePt t="141945" x="2095500" y="1393825"/>
          <p14:tracePt t="141962" x="2193925" y="1401763"/>
          <p14:tracePt t="141979" x="2286000" y="1401763"/>
          <p14:tracePt t="141995" x="2346325" y="1401763"/>
          <p14:tracePt t="142011" x="2392363" y="1401763"/>
          <p14:tracePt t="142028" x="2430463" y="1401763"/>
          <p14:tracePt t="142045" x="2460625" y="1401763"/>
          <p14:tracePt t="142061" x="2484438" y="1401763"/>
          <p14:tracePt t="142079" x="2484438" y="1393825"/>
          <p14:tracePt t="142134" x="2468563" y="1393825"/>
          <p14:tracePt t="142238" x="2446338" y="1393825"/>
          <p14:tracePt t="142246" x="2430463" y="1393825"/>
          <p14:tracePt t="142254" x="2416175" y="1393825"/>
          <p14:tracePt t="142263" x="2370138" y="1393825"/>
          <p14:tracePt t="142279" x="2346325" y="1393825"/>
          <p14:tracePt t="142295" x="2332038" y="1393825"/>
          <p14:tracePt t="142312" x="2324100" y="1387475"/>
          <p14:tracePt t="142454" x="2324100" y="1379538"/>
          <p14:tracePt t="142463" x="2316163" y="1379538"/>
          <p14:tracePt t="142470" x="2308225" y="1371600"/>
          <p14:tracePt t="142486" x="2308225" y="1363663"/>
          <p14:tracePt t="142496" x="2286000" y="1349375"/>
          <p14:tracePt t="142512" x="2263775" y="1341438"/>
          <p14:tracePt t="142529" x="2209800" y="1325563"/>
          <p14:tracePt t="142545" x="2179638" y="1311275"/>
          <p14:tracePt t="142562" x="2155825" y="1303338"/>
          <p14:tracePt t="142579" x="2133600" y="1303338"/>
          <p14:tracePt t="142595" x="2103438" y="1295400"/>
          <p14:tracePt t="142612" x="2027238" y="1295400"/>
          <p14:tracePt t="142629" x="1897063" y="1295400"/>
          <p14:tracePt t="142646" x="1730375" y="1295400"/>
          <p14:tracePt t="142646" x="1646238" y="1295400"/>
          <p14:tracePt t="142662" x="1493838" y="1303338"/>
          <p14:tracePt t="142680" x="1371600" y="1311275"/>
          <p14:tracePt t="142696" x="1273175" y="1311275"/>
          <p14:tracePt t="142712" x="1196975" y="1325563"/>
          <p14:tracePt t="142729" x="1143000" y="1333500"/>
          <p14:tracePt t="142746" x="1104900" y="1349375"/>
          <p14:tracePt t="142762" x="1058863" y="1355725"/>
          <p14:tracePt t="142779" x="998538" y="1371600"/>
          <p14:tracePt t="142796" x="952500" y="1387475"/>
          <p14:tracePt t="142812" x="914400" y="1401763"/>
          <p14:tracePt t="142829" x="868363" y="1409700"/>
          <p14:tracePt t="142846" x="769938" y="1439863"/>
          <p14:tracePt t="142863" x="701675" y="1455738"/>
          <p14:tracePt t="142879" x="639763" y="1477963"/>
          <p14:tracePt t="142896" x="601663" y="1485900"/>
          <p14:tracePt t="142912" x="579438" y="1501775"/>
          <p14:tracePt t="142929" x="571500" y="1501775"/>
          <p14:tracePt t="142945" x="563563" y="1524000"/>
          <p14:tracePt t="142962" x="555625" y="1562100"/>
          <p14:tracePt t="142979" x="533400" y="1608138"/>
          <p14:tracePt t="142996" x="495300" y="1668463"/>
          <p14:tracePt t="143012" x="457200" y="1736725"/>
          <p14:tracePt t="143029" x="411163" y="1812925"/>
          <p14:tracePt t="143046" x="350838" y="1920875"/>
          <p14:tracePt t="143063" x="327025" y="1981200"/>
          <p14:tracePt t="143079" x="327025" y="2011363"/>
          <p14:tracePt t="143096" x="320675" y="2049463"/>
          <p14:tracePt t="143112" x="320675" y="2079625"/>
          <p14:tracePt t="143129" x="327025" y="2111375"/>
          <p14:tracePt t="143146" x="342900" y="2133600"/>
          <p14:tracePt t="143162" x="350838" y="2155825"/>
          <p14:tracePt t="143180" x="381000" y="2187575"/>
          <p14:tracePt t="143196" x="403225" y="2209800"/>
          <p14:tracePt t="143212" x="449263" y="2239963"/>
          <p14:tracePt t="143229" x="487363" y="2263775"/>
          <p14:tracePt t="143246" x="533400" y="2286000"/>
          <p14:tracePt t="143263" x="579438" y="2293938"/>
          <p14:tracePt t="143279" x="639763" y="2301875"/>
          <p14:tracePt t="143296" x="685800" y="2308225"/>
          <p14:tracePt t="143312" x="739775" y="2308225"/>
          <p14:tracePt t="143329" x="777875" y="2308225"/>
          <p14:tracePt t="143346" x="800100" y="2308225"/>
          <p14:tracePt t="143363" x="815975" y="2308225"/>
          <p14:tracePt t="143379" x="830263" y="2308225"/>
          <p14:tracePt t="143396" x="846138" y="2308225"/>
          <p14:tracePt t="143413" x="868363" y="2308225"/>
          <p14:tracePt t="143429" x="884238" y="2308225"/>
          <p14:tracePt t="143429" x="892175" y="2308225"/>
          <p14:tracePt t="143447" x="906463" y="2301875"/>
          <p14:tracePt t="143463" x="944563" y="2293938"/>
          <p14:tracePt t="143479" x="982663" y="2293938"/>
          <p14:tracePt t="143496" x="1050925" y="2293938"/>
          <p14:tracePt t="143513" x="1120775" y="2293938"/>
          <p14:tracePt t="143529" x="1196975" y="2293938"/>
          <p14:tracePt t="143546" x="1257300" y="2301875"/>
          <p14:tracePt t="143563" x="1325563" y="2301875"/>
          <p14:tracePt t="143579" x="1393825" y="2308225"/>
          <p14:tracePt t="143596" x="1463675" y="2308225"/>
          <p14:tracePt t="143613" x="1531938" y="2316163"/>
          <p14:tracePt t="143629" x="1608138" y="2316163"/>
          <p14:tracePt t="143629" x="1654175" y="2316163"/>
          <p14:tracePt t="143647" x="1736725" y="2316163"/>
          <p14:tracePt t="143663" x="1828800" y="2316163"/>
          <p14:tracePt t="143681" x="1935163" y="2316163"/>
          <p14:tracePt t="143696" x="2027238" y="2316163"/>
          <p14:tracePt t="143713" x="2125663" y="2316163"/>
          <p14:tracePt t="143729" x="2217738" y="2324100"/>
          <p14:tracePt t="143746" x="2308225" y="2324100"/>
          <p14:tracePt t="143763" x="2392363" y="2324100"/>
          <p14:tracePt t="143779" x="2476500" y="2332038"/>
          <p14:tracePt t="143796" x="2544763" y="2332038"/>
          <p14:tracePt t="143813" x="2598738" y="2332038"/>
          <p14:tracePt t="143829" x="2628900" y="2332038"/>
          <p14:tracePt t="143829" x="2636838" y="2332038"/>
          <p14:tracePt t="143847" x="2644775" y="2332038"/>
          <p14:tracePt t="143870" x="2636838" y="2332038"/>
          <p14:tracePt t="143974" x="2628900" y="2332038"/>
          <p14:tracePt t="143982" x="2613025" y="2332038"/>
          <p14:tracePt t="143996" x="2582863" y="2324100"/>
          <p14:tracePt t="144013" x="2536825" y="2316163"/>
          <p14:tracePt t="144030" x="2460625" y="2301875"/>
          <p14:tracePt t="144030" x="2416175" y="2301875"/>
          <p14:tracePt t="144047" x="2308225" y="2286000"/>
          <p14:tracePt t="144063" x="2171700" y="2278063"/>
          <p14:tracePt t="144080" x="2019300" y="2270125"/>
          <p14:tracePt t="144096" x="1874838" y="2263775"/>
          <p14:tracePt t="144113" x="1736725" y="2263775"/>
          <p14:tracePt t="144130" x="1608138" y="2247900"/>
          <p14:tracePt t="144146" x="1470025" y="2239963"/>
          <p14:tracePt t="144163" x="1317625" y="2239963"/>
          <p14:tracePt t="144180" x="1165225" y="2239963"/>
          <p14:tracePt t="144196" x="1012825" y="2239963"/>
          <p14:tracePt t="144213" x="876300" y="2239963"/>
          <p14:tracePt t="144230" x="723900" y="2247900"/>
          <p14:tracePt t="144247" x="669925" y="2270125"/>
          <p14:tracePt t="144263" x="617538" y="2301875"/>
          <p14:tracePt t="144280" x="587375" y="2324100"/>
          <p14:tracePt t="144296" x="549275" y="2346325"/>
          <p14:tracePt t="144313" x="525463" y="2370138"/>
          <p14:tracePt t="144330" x="511175" y="2384425"/>
          <p14:tracePt t="144346" x="487363" y="2408238"/>
          <p14:tracePt t="144363" x="465138" y="2422525"/>
          <p14:tracePt t="144380" x="441325" y="2446338"/>
          <p14:tracePt t="144396" x="427038" y="2468563"/>
          <p14:tracePt t="144413" x="403225" y="2498725"/>
          <p14:tracePt t="144430" x="381000" y="2544763"/>
          <p14:tracePt t="144447" x="381000" y="2582863"/>
          <p14:tracePt t="144463" x="381000" y="2620963"/>
          <p14:tracePt t="144480" x="396875" y="2682875"/>
          <p14:tracePt t="144496" x="427038" y="2743200"/>
          <p14:tracePt t="144513" x="465138" y="2827338"/>
          <p14:tracePt t="144530" x="517525" y="2911475"/>
          <p14:tracePt t="144546" x="549275" y="2987675"/>
          <p14:tracePt t="144563" x="579438" y="3048000"/>
          <p14:tracePt t="144580" x="609600" y="3101975"/>
          <p14:tracePt t="144596" x="639763" y="3146425"/>
          <p14:tracePt t="144613" x="663575" y="3184525"/>
          <p14:tracePt t="144613" x="669925" y="3208338"/>
          <p14:tracePt t="144630" x="701675" y="3254375"/>
          <p14:tracePt t="144647" x="723900" y="3292475"/>
          <p14:tracePt t="144663" x="739775" y="3322638"/>
          <p14:tracePt t="144681" x="754063" y="3330575"/>
          <p14:tracePt t="144697" x="769938" y="3336925"/>
          <p14:tracePt t="144713" x="784225" y="3336925"/>
          <p14:tracePt t="144730" x="800100" y="3336925"/>
          <p14:tracePt t="144747" x="822325" y="3336925"/>
          <p14:tracePt t="144763" x="846138" y="3336925"/>
          <p14:tracePt t="144780" x="860425" y="3336925"/>
          <p14:tracePt t="144797" x="892175" y="3336925"/>
          <p14:tracePt t="144813" x="914400" y="3336925"/>
          <p14:tracePt t="144813" x="922338" y="3336925"/>
          <p14:tracePt t="144831" x="944563" y="3336925"/>
          <p14:tracePt t="144847" x="968375" y="3336925"/>
          <p14:tracePt t="144863" x="998538" y="3336925"/>
          <p14:tracePt t="144880" x="1044575" y="3344863"/>
          <p14:tracePt t="144897" x="1096963" y="3344863"/>
          <p14:tracePt t="144913" x="1150938" y="3344863"/>
          <p14:tracePt t="144930" x="1211263" y="3344863"/>
          <p14:tracePt t="144947" x="1257300" y="3344863"/>
          <p14:tracePt t="144963" x="1311275" y="3344863"/>
          <p14:tracePt t="144980" x="1341438" y="3344863"/>
          <p14:tracePt t="144997" x="1363663" y="3344863"/>
          <p14:tracePt t="145013" x="1393825" y="3336925"/>
          <p14:tracePt t="145013" x="1409700" y="3336925"/>
          <p14:tracePt t="145031" x="1431925" y="3336925"/>
          <p14:tracePt t="145047" x="1463675" y="3336925"/>
          <p14:tracePt t="145064" x="1493838" y="3336925"/>
          <p14:tracePt t="145080" x="1508125" y="3336925"/>
          <p14:tracePt t="145097" x="1524000" y="3336925"/>
          <p14:tracePt t="145113" x="1539875" y="3336925"/>
          <p14:tracePt t="145130" x="1546225" y="3336925"/>
          <p14:tracePt t="145146" x="1554163" y="3336925"/>
          <p14:tracePt t="145174" x="1570038" y="3322638"/>
          <p14:tracePt t="145894" x="1584325" y="3314700"/>
          <p14:tracePt t="145902" x="1600200" y="3306763"/>
          <p14:tracePt t="166921" x="1638300" y="3314700"/>
          <p14:tracePt t="167054" x="1760538" y="3375025"/>
          <p14:tracePt t="167062" x="1927225" y="3475038"/>
          <p14:tracePt t="167074" x="2514600" y="3802063"/>
          <p14:tracePt t="167091" x="3368675" y="4198938"/>
          <p14:tracePt t="167107" x="4525963" y="4822825"/>
          <p14:tracePt t="167124" x="5837238" y="5699125"/>
          <p14:tracePt t="167141" x="7124700" y="6683375"/>
          <p14:tracePt t="167157" x="8275638" y="6850063"/>
          <p14:tracePt t="167157" x="8747125" y="6850063"/>
          <p14:tracePt t="167176" x="9426575" y="6850063"/>
          <p14:tracePt t="167191" x="9829800" y="6850063"/>
          <p14:tracePt t="167207" x="10074275" y="6850063"/>
          <p14:tracePt t="167224" x="10218738" y="6850063"/>
          <p14:tracePt t="167241" x="10340975" y="6850063"/>
          <p14:tracePt t="167257" x="10493375" y="6850063"/>
          <p14:tracePt t="167274" x="10621963" y="6819900"/>
          <p14:tracePt t="167291" x="10645775" y="6819900"/>
          <p14:tracePt t="168190" x="10621963" y="6811963"/>
          <p14:tracePt t="168390" x="10493375" y="6797675"/>
          <p14:tracePt t="168398" x="10240963" y="6773863"/>
          <p14:tracePt t="168408" x="9639300" y="6675438"/>
          <p14:tracePt t="168425" x="9274175" y="6613525"/>
          <p14:tracePt t="168441" x="9197975" y="6591300"/>
          <p14:tracePt t="168458" x="9236075" y="6561138"/>
          <p14:tracePt t="168526" x="9410700" y="6430963"/>
          <p14:tracePt t="168534" x="9731375" y="6149975"/>
          <p14:tracePt t="168543" x="10080625" y="5761038"/>
          <p14:tracePt t="168558" x="11201400" y="4321175"/>
          <p14:tracePt t="168575" x="11864975" y="3322638"/>
          <p14:tracePt t="168592" x="12184063" y="2514600"/>
          <p14:tracePt t="168608" x="12184063" y="2027238"/>
          <p14:tracePt t="168625" x="12184063" y="1774825"/>
          <p14:tracePt t="168641" x="12184063" y="1698625"/>
          <p14:tracePt t="168658" x="12184063" y="1676400"/>
          <p14:tracePt t="168676" x="12184063" y="1646238"/>
          <p14:tracePt t="168692" x="12184063" y="1616075"/>
          <p14:tracePt t="168708" x="12184063" y="1600200"/>
          <p14:tracePt t="168725" x="12184063" y="1584325"/>
          <p14:tracePt t="168741" x="12169775" y="1546225"/>
          <p14:tracePt t="168741" x="12161838" y="1546225"/>
          <p14:tracePt t="168759" x="12153900" y="1539875"/>
          <p14:tracePt t="168775" x="12085638" y="1477963"/>
          <p14:tracePt t="168792" x="11726863" y="1227138"/>
          <p14:tracePt t="168808" x="11193463" y="960438"/>
          <p14:tracePt t="168825" x="10744200" y="800100"/>
          <p14:tracePt t="168841" x="10379075" y="701675"/>
          <p14:tracePt t="168858" x="9952038" y="593725"/>
          <p14:tracePt t="168875" x="9509125" y="533400"/>
          <p14:tracePt t="168892" x="8732838" y="358775"/>
          <p14:tracePt t="168967" x="8709025" y="342900"/>
          <p14:tracePt t="168975" x="8702675" y="334963"/>
          <p14:tracePt t="168982" x="8678863" y="312738"/>
          <p14:tracePt t="168991" x="8640763" y="274638"/>
          <p14:tracePt t="169008" x="8572500" y="220663"/>
          <p14:tracePt t="169025" x="8466138" y="182563"/>
          <p14:tracePt t="169042" x="8382000" y="174625"/>
          <p14:tracePt t="169058" x="8343900" y="190500"/>
          <p14:tracePt t="169075" x="8335963" y="206375"/>
          <p14:tracePt t="169091" x="8343900" y="206375"/>
          <p14:tracePt t="169158" x="8351838" y="206375"/>
          <p14:tracePt t="169166" x="8359775" y="206375"/>
          <p14:tracePt t="169175" x="8428038" y="228600"/>
          <p14:tracePt t="169192" x="8518525" y="258763"/>
          <p14:tracePt t="169208" x="8626475" y="274638"/>
          <p14:tracePt t="169225" x="8694738" y="288925"/>
          <p14:tracePt t="169242" x="8724900" y="296863"/>
          <p14:tracePt t="169258" x="8732838" y="304800"/>
          <p14:tracePt t="169275" x="8740775" y="304800"/>
          <p14:tracePt t="169291" x="8747125" y="304800"/>
          <p14:tracePt t="171078" x="5067300" y="3687763"/>
          <p14:tracePt t="171083" x="5089525" y="3665538"/>
          <p14:tracePt t="171090" x="5121275" y="3627438"/>
          <p14:tracePt t="171098" x="5151438" y="3581400"/>
          <p14:tracePt t="171114" x="5219700" y="3482975"/>
          <p14:tracePt t="171131" x="5410200" y="3344863"/>
          <p14:tracePt t="171148" x="5875338" y="3048000"/>
          <p14:tracePt t="171165" x="6545263" y="2628900"/>
          <p14:tracePt t="171181" x="7246938" y="2179638"/>
          <p14:tracePt t="171198" x="7780338" y="1768475"/>
          <p14:tracePt t="171214" x="8251825" y="1417638"/>
          <p14:tracePt t="171231" x="8550275" y="1096963"/>
          <p14:tracePt t="171248" x="8702675" y="930275"/>
          <p14:tracePt t="171265" x="8747125" y="846138"/>
          <p14:tracePt t="171281" x="8763000" y="800100"/>
          <p14:tracePt t="171281" x="8770938" y="784225"/>
          <p14:tracePt t="171299" x="8770938" y="769938"/>
          <p14:tracePt t="171314" x="8778875" y="739775"/>
          <p14:tracePt t="171331" x="8785225" y="715963"/>
          <p14:tracePt t="171347" x="8785225" y="701675"/>
          <p14:tracePt t="171364" x="8785225" y="693738"/>
          <p14:tracePt t="171380" x="8785225" y="685800"/>
          <p14:tracePt t="171410" x="8793163" y="677863"/>
          <p14:tracePt t="171418" x="8816975" y="663575"/>
          <p14:tracePt t="171430" x="8877300" y="631825"/>
          <p14:tracePt t="171447" x="8931275" y="587375"/>
          <p14:tracePt t="171464" x="8953500" y="541338"/>
        </p14:tracePtLst>
      </p14:laserTrace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5</Words>
  <Application>Microsoft Office PowerPoint</Application>
  <PresentationFormat>Panorámica</PresentationFormat>
  <Paragraphs>12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Cuy</dc:creator>
  <cp:lastModifiedBy>Walter Cuy</cp:lastModifiedBy>
  <cp:revision>1</cp:revision>
  <dcterms:created xsi:type="dcterms:W3CDTF">2020-05-06T03:57:29Z</dcterms:created>
  <dcterms:modified xsi:type="dcterms:W3CDTF">2020-05-06T04:00:40Z</dcterms:modified>
</cp:coreProperties>
</file>