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0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41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44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400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73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2313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44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28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5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40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072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2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19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47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74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63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22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6A7899-E32A-4B6D-9B09-89EFE42FDD2B}" type="datetimeFigureOut">
              <a:rPr lang="es-CO" smtClean="0"/>
              <a:t>15/05/2020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A694-E169-4C7A-A1B8-B867E3F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4448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249383"/>
            <a:ext cx="7658100" cy="6130636"/>
          </a:xfrm>
          <a:prstGeom prst="rect">
            <a:avLst/>
          </a:prstGeom>
        </p:spPr>
      </p:pic>
      <p:pic>
        <p:nvPicPr>
          <p:cNvPr id="3" name="Grabación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2114" y="5770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7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"/>
    </mc:Choice>
    <mc:Fallback>
      <p:transition spd="slow" advTm="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/>
        </p:nvSpPr>
        <p:spPr>
          <a:xfrm>
            <a:off x="2606675" y="432939"/>
            <a:ext cx="7065817" cy="705139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n/>
                <a:solidFill>
                  <a:schemeClr val="bg1"/>
                </a:solidFill>
              </a:rPr>
              <a:t>THE FANTASTIC THREE </a:t>
            </a:r>
            <a:r>
              <a:rPr lang="es-CO" b="1" dirty="0" err="1" smtClean="0">
                <a:ln/>
                <a:solidFill>
                  <a:schemeClr val="bg1"/>
                </a:solidFill>
              </a:rPr>
              <a:t>Rs</a:t>
            </a:r>
            <a:endParaRPr lang="es-CO" b="1" dirty="0">
              <a:ln/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33560" y="1706716"/>
          <a:ext cx="8127999" cy="463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525462">
                <a:tc>
                  <a:txBody>
                    <a:bodyPr/>
                    <a:lstStyle/>
                    <a:p>
                      <a:r>
                        <a:rPr lang="es-CO" sz="4000" dirty="0" smtClean="0"/>
                        <a:t>REUSE</a:t>
                      </a:r>
                      <a:endParaRPr lang="es-CO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dirty="0" smtClean="0"/>
                        <a:t>REDUCE</a:t>
                      </a:r>
                      <a:endParaRPr lang="es-CO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dirty="0" smtClean="0"/>
                        <a:t>RECYCLE</a:t>
                      </a:r>
                      <a:endParaRPr lang="es-CO" sz="40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Clothes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Turn</a:t>
                      </a:r>
                      <a:r>
                        <a:rPr lang="es-CO" sz="2800" dirty="0" smtClean="0"/>
                        <a:t> off </a:t>
                      </a:r>
                      <a:r>
                        <a:rPr lang="es-CO" sz="2800" dirty="0" err="1" smtClean="0"/>
                        <a:t>the</a:t>
                      </a:r>
                      <a:r>
                        <a:rPr lang="es-CO" sz="2800" dirty="0" smtClean="0"/>
                        <a:t> light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Water</a:t>
                      </a:r>
                      <a:r>
                        <a:rPr lang="es-CO" sz="2800" dirty="0" smtClean="0"/>
                        <a:t> </a:t>
                      </a:r>
                      <a:r>
                        <a:rPr lang="es-CO" sz="2800" dirty="0" err="1" smtClean="0"/>
                        <a:t>bottles</a:t>
                      </a:r>
                      <a:endParaRPr lang="es-CO" sz="28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Books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Ride</a:t>
                      </a:r>
                      <a:r>
                        <a:rPr lang="es-CO" sz="2800" dirty="0" smtClean="0"/>
                        <a:t> a </a:t>
                      </a:r>
                      <a:r>
                        <a:rPr lang="es-CO" sz="2800" dirty="0" err="1" smtClean="0"/>
                        <a:t>bike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Glass</a:t>
                      </a:r>
                      <a:r>
                        <a:rPr lang="es-CO" sz="2800" dirty="0" smtClean="0"/>
                        <a:t> </a:t>
                      </a:r>
                      <a:r>
                        <a:rPr lang="es-CO" sz="2800" dirty="0" err="1" smtClean="0"/>
                        <a:t>bottles</a:t>
                      </a:r>
                      <a:endParaRPr lang="es-CO" sz="28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Bags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Turn</a:t>
                      </a:r>
                      <a:r>
                        <a:rPr lang="es-CO" sz="2800" dirty="0" smtClean="0"/>
                        <a:t> off </a:t>
                      </a:r>
                      <a:r>
                        <a:rPr lang="es-CO" sz="2800" dirty="0" err="1" smtClean="0"/>
                        <a:t>the</a:t>
                      </a:r>
                      <a:r>
                        <a:rPr lang="es-CO" sz="2800" dirty="0" smtClean="0"/>
                        <a:t> </a:t>
                      </a:r>
                      <a:r>
                        <a:rPr lang="es-CO" sz="2800" dirty="0" err="1" smtClean="0"/>
                        <a:t>tap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Soda </a:t>
                      </a:r>
                      <a:r>
                        <a:rPr lang="es-CO" sz="2800" dirty="0" err="1" smtClean="0"/>
                        <a:t>cans</a:t>
                      </a:r>
                      <a:endParaRPr lang="es-CO" sz="28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Boxes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Stop </a:t>
                      </a:r>
                      <a:r>
                        <a:rPr lang="es-CO" sz="2800" dirty="0" err="1" smtClean="0"/>
                        <a:t>buying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Newspapers</a:t>
                      </a:r>
                      <a:r>
                        <a:rPr lang="es-CO" sz="2800" dirty="0" smtClean="0"/>
                        <a:t> </a:t>
                      </a:r>
                      <a:endParaRPr lang="es-CO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6454" y="4800599"/>
            <a:ext cx="55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Use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239427" y="4800599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/>
              <a:t>paper</a:t>
            </a:r>
            <a:endParaRPr lang="es-CO" dirty="0"/>
          </a:p>
        </p:txBody>
      </p:sp>
      <p:pic>
        <p:nvPicPr>
          <p:cNvPr id="7" name="Grabación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0514" y="5809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"/>
    </mc:Choice>
    <mc:Fallback>
      <p:transition spd="slow" advTm="1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 flipH="1">
            <a:off x="638374" y="4145551"/>
            <a:ext cx="11110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CO" dirty="0" smtClean="0"/>
              <a:t>Use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paper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both</a:t>
            </a:r>
            <a:r>
              <a:rPr lang="es-CO" dirty="0" smtClean="0"/>
              <a:t> </a:t>
            </a:r>
            <a:r>
              <a:rPr lang="es-CO" dirty="0" err="1" smtClean="0"/>
              <a:t>sides</a:t>
            </a:r>
            <a:r>
              <a:rPr lang="es-CO" dirty="0" smtClean="0"/>
              <a:t>                - Stop </a:t>
            </a:r>
            <a:r>
              <a:rPr lang="es-CO" dirty="0" err="1" smtClean="0"/>
              <a:t>buying</a:t>
            </a:r>
            <a:r>
              <a:rPr lang="es-CO" dirty="0" smtClean="0"/>
              <a:t> </a:t>
            </a:r>
            <a:r>
              <a:rPr lang="es-CO" dirty="0" err="1" smtClean="0"/>
              <a:t>packaged</a:t>
            </a:r>
            <a:r>
              <a:rPr lang="es-CO" dirty="0" smtClean="0"/>
              <a:t> </a:t>
            </a:r>
            <a:r>
              <a:rPr lang="es-CO" dirty="0" err="1" smtClean="0"/>
              <a:t>food</a:t>
            </a:r>
            <a:r>
              <a:rPr lang="es-CO" dirty="0" smtClean="0"/>
              <a:t>            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CO" dirty="0" err="1" smtClean="0"/>
              <a:t>Take</a:t>
            </a:r>
            <a:r>
              <a:rPr lang="es-CO" dirty="0" smtClean="0"/>
              <a:t> </a:t>
            </a:r>
            <a:r>
              <a:rPr lang="es-CO" dirty="0" err="1" smtClean="0"/>
              <a:t>shorter</a:t>
            </a:r>
            <a:r>
              <a:rPr lang="es-CO" dirty="0" smtClean="0"/>
              <a:t> </a:t>
            </a:r>
            <a:r>
              <a:rPr lang="es-CO" dirty="0" err="1" smtClean="0"/>
              <a:t>showers</a:t>
            </a:r>
            <a:r>
              <a:rPr lang="es-CO" dirty="0" smtClean="0"/>
              <a:t>                              - </a:t>
            </a:r>
            <a:r>
              <a:rPr lang="es-CO" dirty="0" err="1" smtClean="0"/>
              <a:t>Refill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of </a:t>
            </a:r>
            <a:r>
              <a:rPr lang="es-CO" dirty="0" err="1" smtClean="0"/>
              <a:t>water</a:t>
            </a:r>
            <a:endParaRPr lang="es-CO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727325" y="552734"/>
            <a:ext cx="2304289" cy="2998533"/>
            <a:chOff x="654627" y="545305"/>
            <a:chExt cx="2078181" cy="299853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27" y="975744"/>
              <a:ext cx="2078181" cy="256809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4" name="CuadroTexto 13"/>
            <p:cNvSpPr txBox="1"/>
            <p:nvPr/>
          </p:nvSpPr>
          <p:spPr>
            <a:xfrm>
              <a:off x="1255963" y="545305"/>
              <a:ext cx="1132609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RECYCLE</a:t>
              </a:r>
              <a:endParaRPr lang="es-CO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657579" y="552734"/>
            <a:ext cx="1832566" cy="2998533"/>
            <a:chOff x="4596498" y="545305"/>
            <a:chExt cx="1832566" cy="299853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98" y="853530"/>
              <a:ext cx="1832566" cy="2690308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5190664" y="545305"/>
              <a:ext cx="85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REUSE</a:t>
              </a:r>
              <a:endParaRPr lang="es-CO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116110" y="568681"/>
            <a:ext cx="1863151" cy="2989144"/>
            <a:chOff x="8022592" y="615801"/>
            <a:chExt cx="1863151" cy="298914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592" y="1036852"/>
              <a:ext cx="1863151" cy="256809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9" name="CuadroTexto 18"/>
            <p:cNvSpPr txBox="1"/>
            <p:nvPr/>
          </p:nvSpPr>
          <p:spPr>
            <a:xfrm>
              <a:off x="8293563" y="615801"/>
              <a:ext cx="1099819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REDUCE</a:t>
              </a:r>
              <a:endParaRPr lang="es-CO" dirty="0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8936990" y="4699549"/>
            <a:ext cx="236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</a:t>
            </a:r>
            <a:r>
              <a:rPr lang="es-CO" dirty="0" err="1" smtClean="0"/>
              <a:t>Give</a:t>
            </a:r>
            <a:r>
              <a:rPr lang="es-CO" dirty="0" smtClean="0"/>
              <a:t> </a:t>
            </a:r>
            <a:r>
              <a:rPr lang="es-CO" dirty="0" err="1" smtClean="0"/>
              <a:t>clothes</a:t>
            </a:r>
            <a:r>
              <a:rPr lang="es-CO" dirty="0" smtClean="0"/>
              <a:t> o </a:t>
            </a:r>
            <a:r>
              <a:rPr lang="es-CO" dirty="0" err="1" smtClean="0"/>
              <a:t>other</a:t>
            </a:r>
            <a:r>
              <a:rPr lang="es-CO" dirty="0" smtClean="0"/>
              <a:t> </a:t>
            </a:r>
            <a:r>
              <a:rPr lang="es-CO" dirty="0" err="1" smtClean="0"/>
              <a:t>people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638374" y="5921852"/>
            <a:ext cx="276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 </a:t>
            </a:r>
            <a:r>
              <a:rPr lang="es-CO" dirty="0" err="1" smtClean="0"/>
              <a:t>Carry</a:t>
            </a:r>
            <a:r>
              <a:rPr lang="es-CO" dirty="0" smtClean="0"/>
              <a:t> a </a:t>
            </a:r>
            <a:r>
              <a:rPr lang="es-CO" dirty="0" err="1" smtClean="0"/>
              <a:t>cloth</a:t>
            </a:r>
            <a:r>
              <a:rPr lang="es-CO" dirty="0" smtClean="0"/>
              <a:t> bag </a:t>
            </a:r>
            <a:r>
              <a:rPr lang="es-CO" dirty="0" err="1" smtClean="0"/>
              <a:t>for</a:t>
            </a:r>
            <a:r>
              <a:rPr lang="es-CO" dirty="0" smtClean="0"/>
              <a:t> shopping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4541660" y="5829468"/>
            <a:ext cx="357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 Use </a:t>
            </a:r>
            <a:r>
              <a:rPr lang="es-CO" dirty="0" err="1" smtClean="0"/>
              <a:t>plasic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as </a:t>
            </a:r>
            <a:r>
              <a:rPr lang="es-CO" dirty="0" err="1" smtClean="0"/>
              <a:t>plant</a:t>
            </a:r>
            <a:r>
              <a:rPr lang="es-CO" dirty="0" smtClean="0"/>
              <a:t> </a:t>
            </a:r>
            <a:r>
              <a:rPr lang="es-CO" dirty="0" err="1" smtClean="0"/>
              <a:t>pots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8936990" y="5386169"/>
            <a:ext cx="290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 Use </a:t>
            </a:r>
            <a:r>
              <a:rPr lang="es-CO" dirty="0" err="1" smtClean="0"/>
              <a:t>glass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as </a:t>
            </a:r>
            <a:r>
              <a:rPr lang="es-CO" dirty="0" err="1" smtClean="0"/>
              <a:t>containers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8177807" y="6124833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- </a:t>
            </a:r>
            <a:r>
              <a:rPr lang="es-CO" dirty="0" err="1" smtClean="0"/>
              <a:t>Organize</a:t>
            </a:r>
            <a:r>
              <a:rPr lang="es-CO" dirty="0" smtClean="0"/>
              <a:t> </a:t>
            </a:r>
            <a:r>
              <a:rPr lang="es-CO" dirty="0" err="1" smtClean="0"/>
              <a:t>rubbish</a:t>
            </a:r>
            <a:r>
              <a:rPr lang="es-CO" dirty="0" smtClean="0"/>
              <a:t> </a:t>
            </a:r>
            <a:r>
              <a:rPr lang="es-CO" dirty="0" err="1" smtClean="0"/>
              <a:t>into</a:t>
            </a:r>
            <a:r>
              <a:rPr lang="es-CO" dirty="0" smtClean="0"/>
              <a:t> </a:t>
            </a:r>
            <a:r>
              <a:rPr lang="es-CO" dirty="0" err="1" smtClean="0"/>
              <a:t>bins</a:t>
            </a:r>
            <a:endParaRPr lang="es-CO" dirty="0"/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/>
          </p:nvPr>
        </p:nvGraphicFramePr>
        <p:xfrm>
          <a:off x="804630" y="3985799"/>
          <a:ext cx="10033087" cy="43675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33087"/>
              </a:tblGrid>
              <a:tr h="436751">
                <a:tc>
                  <a:txBody>
                    <a:bodyPr/>
                    <a:lstStyle/>
                    <a:p>
                      <a:r>
                        <a:rPr lang="es-CO" dirty="0" smtClean="0"/>
                        <a:t>Observe</a:t>
                      </a:r>
                      <a:r>
                        <a:rPr lang="es-CO" baseline="0" dirty="0" smtClean="0"/>
                        <a:t> y Piense:</a:t>
                      </a:r>
                      <a:r>
                        <a:rPr lang="es-CO" dirty="0" smtClean="0"/>
                        <a:t> </a:t>
                      </a:r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 </a:t>
                      </a:r>
                      <a:r>
                        <a:rPr lang="es-CO" dirty="0" smtClean="0">
                          <a:latin typeface="+mn-lt"/>
                          <a:cs typeface="Arial" panose="020B0604020202020204" pitchFamily="34" charset="0"/>
                        </a:rPr>
                        <a:t>En cuál caneca colocaría cada una de las</a:t>
                      </a:r>
                      <a:r>
                        <a:rPr lang="es-CO" baseline="0" dirty="0" smtClean="0">
                          <a:latin typeface="+mn-lt"/>
                          <a:cs typeface="Arial" panose="020B0604020202020204" pitchFamily="34" charset="0"/>
                        </a:rPr>
                        <a:t> siguientes acciones </a:t>
                      </a:r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12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"/>
    </mc:Choice>
    <mc:Fallback>
      <p:transition spd="slow" advTm="2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102</Words>
  <Application>Microsoft Office PowerPoint</Application>
  <PresentationFormat>Panorámica</PresentationFormat>
  <Paragraphs>31</Paragraphs>
  <Slides>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Cuy</dc:creator>
  <cp:lastModifiedBy>Walter Cuy</cp:lastModifiedBy>
  <cp:revision>1</cp:revision>
  <dcterms:created xsi:type="dcterms:W3CDTF">2020-05-16T00:17:30Z</dcterms:created>
  <dcterms:modified xsi:type="dcterms:W3CDTF">2020-05-16T00:18:43Z</dcterms:modified>
</cp:coreProperties>
</file>