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005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309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2677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585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3880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241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46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502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166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3012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826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6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31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5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31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102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755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5C299D-0A94-4310-BCA6-3FCFDBE456FF}" type="datetimeFigureOut">
              <a:rPr lang="es-CO" smtClean="0"/>
              <a:t>05/05/2020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8DC4-1C4F-4A48-A4EC-173C19ED2E6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703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jp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1.jp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3449" y="255291"/>
            <a:ext cx="5422180" cy="721455"/>
          </a:xfrm>
        </p:spPr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 ECOFOOTPRINT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3312" y="2610212"/>
            <a:ext cx="4396339" cy="3646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NATURAL RESOURCES</a:t>
            </a:r>
          </a:p>
          <a:p>
            <a:endParaRPr lang="es-CO" dirty="0"/>
          </a:p>
          <a:p>
            <a:r>
              <a:rPr lang="es-CO" dirty="0" smtClean="0"/>
              <a:t>AIR</a:t>
            </a:r>
          </a:p>
          <a:p>
            <a:r>
              <a:rPr lang="es-CO" dirty="0" smtClean="0"/>
              <a:t>WATER</a:t>
            </a:r>
          </a:p>
          <a:p>
            <a:r>
              <a:rPr lang="es-CO" dirty="0" smtClean="0"/>
              <a:t>SOIL</a:t>
            </a:r>
          </a:p>
          <a:p>
            <a:r>
              <a:rPr lang="es-CO" dirty="0" smtClean="0"/>
              <a:t>FOOD</a:t>
            </a:r>
          </a:p>
          <a:p>
            <a:r>
              <a:rPr lang="es-CO" dirty="0" smtClean="0"/>
              <a:t>ENERGY</a:t>
            </a:r>
          </a:p>
          <a:p>
            <a:r>
              <a:rPr lang="es-CO" dirty="0" smtClean="0"/>
              <a:t>PLANTS - TREES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3" y="2610212"/>
            <a:ext cx="4396341" cy="364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THINGS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CLOTHES</a:t>
            </a:r>
          </a:p>
          <a:p>
            <a:r>
              <a:rPr lang="es-CO" dirty="0" smtClean="0"/>
              <a:t>TRANSPORTATION: Cars, Moto, </a:t>
            </a:r>
            <a:r>
              <a:rPr lang="es-CO" dirty="0" err="1" smtClean="0"/>
              <a:t>bike</a:t>
            </a:r>
            <a:r>
              <a:rPr lang="es-CO" dirty="0" smtClean="0"/>
              <a:t>, bus.</a:t>
            </a:r>
          </a:p>
          <a:p>
            <a:r>
              <a:rPr lang="es-CO" dirty="0" smtClean="0"/>
              <a:t>APPLIANCES: </a:t>
            </a:r>
            <a:r>
              <a:rPr lang="es-CO" dirty="0" err="1" smtClean="0"/>
              <a:t>Fridge</a:t>
            </a:r>
            <a:r>
              <a:rPr lang="es-CO" dirty="0" smtClean="0"/>
              <a:t>, </a:t>
            </a:r>
            <a:r>
              <a:rPr lang="es-CO" dirty="0" err="1" smtClean="0"/>
              <a:t>T.V.s</a:t>
            </a:r>
            <a:r>
              <a:rPr lang="es-CO" dirty="0" smtClean="0"/>
              <a:t>, </a:t>
            </a:r>
            <a:r>
              <a:rPr lang="es-CO" dirty="0" err="1" smtClean="0"/>
              <a:t>Microwave</a:t>
            </a:r>
            <a:r>
              <a:rPr lang="es-CO" dirty="0" smtClean="0"/>
              <a:t>, </a:t>
            </a:r>
            <a:r>
              <a:rPr lang="es-CO" dirty="0" err="1" smtClean="0"/>
              <a:t>Sound</a:t>
            </a:r>
            <a:r>
              <a:rPr lang="es-CO" dirty="0" smtClean="0"/>
              <a:t> </a:t>
            </a:r>
            <a:r>
              <a:rPr lang="es-CO" dirty="0" err="1" smtClean="0"/>
              <a:t>system</a:t>
            </a:r>
            <a:r>
              <a:rPr lang="es-CO" dirty="0" smtClean="0"/>
              <a:t>, Video </a:t>
            </a:r>
            <a:r>
              <a:rPr lang="es-CO" dirty="0" err="1" smtClean="0"/>
              <a:t>game</a:t>
            </a:r>
            <a:r>
              <a:rPr lang="es-CO" dirty="0" smtClean="0"/>
              <a:t> </a:t>
            </a:r>
            <a:r>
              <a:rPr lang="es-CO" dirty="0" err="1" smtClean="0"/>
              <a:t>consoles</a:t>
            </a:r>
            <a:r>
              <a:rPr lang="es-CO" dirty="0" smtClean="0"/>
              <a:t>, </a:t>
            </a:r>
            <a:r>
              <a:rPr lang="es-CO" dirty="0" err="1" smtClean="0"/>
              <a:t>computers</a:t>
            </a:r>
            <a:r>
              <a:rPr lang="es-CO" dirty="0" smtClean="0"/>
              <a:t>.</a:t>
            </a:r>
          </a:p>
          <a:p>
            <a:r>
              <a:rPr lang="es-CO" dirty="0" smtClean="0"/>
              <a:t>BOOKS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714500" y="1285647"/>
            <a:ext cx="817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err="1" smtClean="0"/>
              <a:t>It</a:t>
            </a:r>
            <a:r>
              <a:rPr lang="es-CO" sz="2000" dirty="0" smtClean="0"/>
              <a:t> </a:t>
            </a:r>
            <a:r>
              <a:rPr lang="es-CO" sz="2000" dirty="0" err="1" smtClean="0"/>
              <a:t>is</a:t>
            </a:r>
            <a:r>
              <a:rPr lang="es-CO" sz="2000" dirty="0" smtClean="0"/>
              <a:t> a </a:t>
            </a:r>
            <a:r>
              <a:rPr lang="es-CO" sz="2000" dirty="0" err="1" smtClean="0"/>
              <a:t>measure</a:t>
            </a:r>
            <a:r>
              <a:rPr lang="es-CO" sz="2000" dirty="0" smtClean="0"/>
              <a:t> of </a:t>
            </a:r>
            <a:r>
              <a:rPr lang="es-CO" sz="2000" dirty="0" err="1" smtClean="0"/>
              <a:t>how</a:t>
            </a:r>
            <a:r>
              <a:rPr lang="es-CO" sz="2000" dirty="0" smtClean="0"/>
              <a:t> </a:t>
            </a:r>
            <a:r>
              <a:rPr lang="es-CO" sz="2000" dirty="0" err="1" smtClean="0"/>
              <a:t>much</a:t>
            </a:r>
            <a:r>
              <a:rPr lang="es-CO" sz="2000" dirty="0" smtClean="0"/>
              <a:t> of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environment</a:t>
            </a:r>
            <a:r>
              <a:rPr lang="es-CO" sz="2000" dirty="0" smtClean="0"/>
              <a:t> </a:t>
            </a:r>
            <a:r>
              <a:rPr lang="es-CO" sz="2000" dirty="0" err="1" smtClean="0"/>
              <a:t>we</a:t>
            </a:r>
            <a:r>
              <a:rPr lang="es-CO" sz="2000" dirty="0" smtClean="0"/>
              <a:t> use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support</a:t>
            </a:r>
            <a:r>
              <a:rPr lang="es-CO" sz="2000" dirty="0" smtClean="0"/>
              <a:t> </a:t>
            </a:r>
            <a:r>
              <a:rPr lang="es-CO" sz="2000" dirty="0" err="1" smtClean="0"/>
              <a:t>our</a:t>
            </a:r>
            <a:r>
              <a:rPr lang="es-CO" sz="2000" dirty="0" smtClean="0"/>
              <a:t> </a:t>
            </a:r>
            <a:r>
              <a:rPr lang="es-CO" sz="2000" dirty="0" err="1" smtClean="0"/>
              <a:t>lifestyle</a:t>
            </a:r>
            <a:r>
              <a:rPr lang="es-CO" sz="2000" dirty="0" smtClean="0"/>
              <a:t>.  </a:t>
            </a:r>
            <a:r>
              <a:rPr lang="es-CO" sz="2000" dirty="0" err="1" smtClean="0"/>
              <a:t>These</a:t>
            </a:r>
            <a:r>
              <a:rPr lang="es-CO" sz="2000" dirty="0" smtClean="0"/>
              <a:t> are </a:t>
            </a:r>
            <a:r>
              <a:rPr lang="es-CO" sz="2000" dirty="0" err="1" smtClean="0"/>
              <a:t>things</a:t>
            </a:r>
            <a:r>
              <a:rPr lang="es-CO" sz="2000" dirty="0" smtClean="0"/>
              <a:t> </a:t>
            </a:r>
            <a:r>
              <a:rPr lang="es-CO" sz="2000" dirty="0" err="1" smtClean="0"/>
              <a:t>we</a:t>
            </a:r>
            <a:r>
              <a:rPr lang="es-CO" sz="2000" dirty="0" smtClean="0"/>
              <a:t> </a:t>
            </a:r>
            <a:r>
              <a:rPr lang="es-CO" sz="2000" dirty="0" err="1" smtClean="0"/>
              <a:t>take</a:t>
            </a:r>
            <a:r>
              <a:rPr lang="es-CO" sz="2000" dirty="0" smtClean="0"/>
              <a:t> </a:t>
            </a:r>
            <a:r>
              <a:rPr lang="es-CO" sz="2000" dirty="0" err="1" smtClean="0"/>
              <a:t>from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environment</a:t>
            </a:r>
            <a:r>
              <a:rPr lang="es-CO" sz="2000" dirty="0" smtClean="0"/>
              <a:t>  </a:t>
            </a:r>
            <a:r>
              <a:rPr lang="es-CO" sz="2000" dirty="0" err="1" smtClean="0"/>
              <a:t>to</a:t>
            </a:r>
            <a:r>
              <a:rPr lang="es-CO" sz="2000" dirty="0" smtClean="0"/>
              <a:t> </a:t>
            </a:r>
            <a:r>
              <a:rPr lang="es-CO" sz="2000" dirty="0" err="1" smtClean="0"/>
              <a:t>live</a:t>
            </a:r>
            <a:r>
              <a:rPr lang="es-CO" sz="2000" dirty="0" smtClean="0"/>
              <a:t>.</a:t>
            </a:r>
            <a:endParaRPr lang="es-CO" sz="2000" dirty="0"/>
          </a:p>
        </p:txBody>
      </p:sp>
      <p:pic>
        <p:nvPicPr>
          <p:cNvPr id="7" name="4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8382" y="5951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5" x="4968875" y="3741738"/>
          <p14:tracePt t="38" x="9296400" y="381000"/>
          <p14:tracePt t="353" x="10074275" y="244475"/>
          <p14:tracePt t="387" x="10271125" y="190500"/>
          <p14:tracePt t="395" x="10409238" y="130175"/>
          <p14:tracePt t="408" x="10507663" y="68263"/>
          <p14:tracePt t="425" x="10493375" y="38100"/>
          <p14:tracePt t="442" x="10409238" y="0"/>
          <p14:tracePt t="442" x="10379075" y="0"/>
          <p14:tracePt t="460" x="10340975" y="0"/>
          <p14:tracePt t="476" x="10325100" y="0"/>
          <p14:tracePt t="492" x="10309225" y="0"/>
          <p14:tracePt t="509" x="10309225" y="7938"/>
          <p14:tracePt t="627" x="10302875" y="22225"/>
          <p14:tracePt t="635" x="10287000" y="46038"/>
          <p14:tracePt t="644" x="10264775" y="68263"/>
          <p14:tracePt t="659" x="10172700" y="152400"/>
          <p14:tracePt t="676" x="10118725" y="206375"/>
          <p14:tracePt t="692" x="10096500" y="244475"/>
          <p14:tracePt t="709" x="10080625" y="258763"/>
          <p14:tracePt t="726" x="10066338" y="274638"/>
          <p14:tracePt t="742" x="10050463" y="282575"/>
          <p14:tracePt t="759" x="9982200" y="3127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ENVIRONMENTAL PROBLEMS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72" y="1875331"/>
            <a:ext cx="1504604" cy="17872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11" y="4441679"/>
            <a:ext cx="2245122" cy="14979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667" y="1826929"/>
            <a:ext cx="1686197" cy="18137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20549"/>
          <a:stretch/>
        </p:blipFill>
        <p:spPr>
          <a:xfrm>
            <a:off x="6344330" y="1875331"/>
            <a:ext cx="1873155" cy="178723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088555" y="1826929"/>
            <a:ext cx="1837328" cy="2389613"/>
            <a:chOff x="1088555" y="1826929"/>
            <a:chExt cx="1837328" cy="238961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555" y="1826929"/>
              <a:ext cx="1837328" cy="188404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1088555" y="3847210"/>
              <a:ext cx="1837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Global </a:t>
              </a:r>
              <a:r>
                <a:rPr lang="es-CO" dirty="0" err="1" smtClean="0"/>
                <a:t>warming</a:t>
              </a:r>
              <a:endParaRPr lang="es-CO" dirty="0"/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9282109" y="3640716"/>
            <a:ext cx="137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Pesticides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547411" y="6003731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Energy</a:t>
            </a:r>
            <a:r>
              <a:rPr lang="es-CO" dirty="0" smtClean="0"/>
              <a:t> </a:t>
            </a:r>
            <a:r>
              <a:rPr lang="es-CO" dirty="0" err="1" smtClean="0"/>
              <a:t>consumption</a:t>
            </a:r>
            <a:endParaRPr lang="es-CO" dirty="0"/>
          </a:p>
        </p:txBody>
      </p:sp>
      <p:sp>
        <p:nvSpPr>
          <p:cNvPr id="26" name="CuadroTexto 25"/>
          <p:cNvSpPr txBox="1"/>
          <p:nvPr/>
        </p:nvSpPr>
        <p:spPr>
          <a:xfrm flipH="1">
            <a:off x="6344330" y="3662567"/>
            <a:ext cx="19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Fumes of cars</a:t>
            </a:r>
            <a:endParaRPr lang="es-CO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385655" y="3708710"/>
            <a:ext cx="171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Rubbish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4" name="5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1900" y="6003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CO" b="1" dirty="0" smtClean="0">
                <a:ln/>
                <a:solidFill>
                  <a:srgbClr val="FF0000"/>
                </a:solidFill>
              </a:rPr>
              <a:t>ENVIRONMENTAL</a:t>
            </a:r>
            <a:r>
              <a:rPr lang="es-CO" b="1" dirty="0" smtClean="0">
                <a:ln/>
                <a:solidFill>
                  <a:schemeClr val="accent4"/>
                </a:solidFill>
              </a:rPr>
              <a:t> </a:t>
            </a:r>
            <a:r>
              <a:rPr lang="es-CO" b="1" dirty="0" smtClean="0">
                <a:ln/>
                <a:solidFill>
                  <a:srgbClr val="FF0000"/>
                </a:solidFill>
              </a:rPr>
              <a:t>PROBLEMS</a:t>
            </a:r>
            <a:endParaRPr lang="es-CO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8624"/>
            <a:ext cx="2964444" cy="16774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845" y="1978963"/>
            <a:ext cx="2317173" cy="1637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74" y="1894884"/>
            <a:ext cx="1601206" cy="211559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68" y="3923134"/>
            <a:ext cx="2066770" cy="20667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35" y="4279734"/>
            <a:ext cx="2052204" cy="17101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12808" y="3616036"/>
            <a:ext cx="214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Deforestation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605541" y="3777250"/>
            <a:ext cx="182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Water</a:t>
            </a:r>
            <a:r>
              <a:rPr lang="es-CO" dirty="0" smtClean="0"/>
              <a:t> </a:t>
            </a:r>
            <a:r>
              <a:rPr lang="es-CO" dirty="0" err="1" smtClean="0"/>
              <a:t>waste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104119" y="4112430"/>
            <a:ext cx="112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Smoking </a:t>
            </a:r>
            <a:endParaRPr lang="es-CO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052569" y="6217814"/>
            <a:ext cx="197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Use of </a:t>
            </a:r>
            <a:r>
              <a:rPr lang="es-CO" dirty="0" err="1" smtClean="0"/>
              <a:t>plastic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834745" y="6033148"/>
            <a:ext cx="162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Throw </a:t>
            </a:r>
            <a:r>
              <a:rPr lang="es-CO" dirty="0" err="1" smtClean="0"/>
              <a:t>away</a:t>
            </a:r>
            <a:endParaRPr lang="es-CO" dirty="0"/>
          </a:p>
        </p:txBody>
      </p:sp>
      <p:pic>
        <p:nvPicPr>
          <p:cNvPr id="12" name="6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02291" y="5989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92" y="374152"/>
            <a:ext cx="2245122" cy="149794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 b="20549"/>
          <a:stretch/>
        </p:blipFill>
        <p:spPr>
          <a:xfrm>
            <a:off x="7128196" y="489278"/>
            <a:ext cx="1873155" cy="126769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81" y="245092"/>
            <a:ext cx="2544667" cy="175606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115" y="2311471"/>
            <a:ext cx="1730375" cy="198609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7" y="2176319"/>
            <a:ext cx="1505990" cy="178793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6" y="2176319"/>
            <a:ext cx="1837328" cy="188404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1" y="2246541"/>
            <a:ext cx="1686197" cy="181378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30" y="4472960"/>
            <a:ext cx="2066770" cy="206677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03" y="4364581"/>
            <a:ext cx="1601206" cy="2115594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685799" y="971307"/>
            <a:ext cx="2369127" cy="4939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Pesticides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Rubbish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Water</a:t>
            </a:r>
            <a:r>
              <a:rPr lang="es-CO" dirty="0" smtClean="0"/>
              <a:t> </a:t>
            </a:r>
            <a:r>
              <a:rPr lang="es-CO" dirty="0" err="1" smtClean="0"/>
              <a:t>waste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Smoke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Throw </a:t>
            </a:r>
            <a:r>
              <a:rPr lang="es-CO" dirty="0" err="1" smtClean="0"/>
              <a:t>Away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Deforestation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Fumes of cars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Use of </a:t>
            </a:r>
            <a:r>
              <a:rPr lang="es-CO" dirty="0" err="1" smtClean="0"/>
              <a:t>plastic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err="1" smtClean="0"/>
              <a:t>Energy</a:t>
            </a:r>
            <a:r>
              <a:rPr lang="es-CO" dirty="0" smtClean="0"/>
              <a:t> </a:t>
            </a:r>
            <a:r>
              <a:rPr lang="es-CO" dirty="0" err="1" smtClean="0"/>
              <a:t>consumption</a:t>
            </a:r>
            <a:endParaRPr lang="es-C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dirty="0" smtClean="0"/>
              <a:t>Global </a:t>
            </a:r>
            <a:r>
              <a:rPr lang="es-CO" dirty="0" err="1" smtClean="0"/>
              <a:t>Warming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 smtClean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0" y="4567293"/>
            <a:ext cx="2052204" cy="1710170"/>
          </a:xfrm>
          <a:prstGeom prst="rect">
            <a:avLst/>
          </a:prstGeom>
        </p:spPr>
      </p:pic>
      <p:pic>
        <p:nvPicPr>
          <p:cNvPr id="11" name="7-en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366500" y="6105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9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8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110</Words>
  <Application>Microsoft Office PowerPoint</Application>
  <PresentationFormat>Panorámica</PresentationFormat>
  <Paragraphs>38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MY ECOFOOTPRINT</vt:lpstr>
      <vt:lpstr>ENVIRONMENTAL PROBLEMS</vt:lpstr>
      <vt:lpstr>ENVIRONMENTAL PROBLEMS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ECOFOOTPRINT</dc:title>
  <dc:creator>Walter Cuy</dc:creator>
  <cp:lastModifiedBy>Walter Cuy</cp:lastModifiedBy>
  <cp:revision>1</cp:revision>
  <dcterms:created xsi:type="dcterms:W3CDTF">2020-05-06T04:11:46Z</dcterms:created>
  <dcterms:modified xsi:type="dcterms:W3CDTF">2020-05-06T04:16:04Z</dcterms:modified>
</cp:coreProperties>
</file>