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3/08/2020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3/08/2020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3/08/2020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3/08/2020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3/08/2020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3/08/2020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3/08/2020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3/08/2020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3/08/2020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3/08/2020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F5493-C607-4500-B7F2-2F71E611195B}" type="datetimeFigureOut">
              <a:rPr lang="es-CO" smtClean="0"/>
              <a:pPr/>
              <a:t>3/08/2020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F5493-C607-4500-B7F2-2F71E611195B}" type="datetimeFigureOut">
              <a:rPr lang="es-CO" smtClean="0"/>
              <a:pPr/>
              <a:t>3/08/2020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0B33F-82EA-415A-9F3D-8106F16925A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FRECUENCY ADVERBS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/>
              <a:t>Con el verbo </a:t>
            </a:r>
            <a:r>
              <a:rPr lang="es-CO" dirty="0" err="1"/>
              <a:t>To</a:t>
            </a:r>
            <a:r>
              <a:rPr lang="es-CO" dirty="0"/>
              <a:t> Be, el adverbio va después. Ejemplo:</a:t>
            </a:r>
          </a:p>
          <a:p>
            <a:pPr>
              <a:buNone/>
            </a:pPr>
            <a:r>
              <a:rPr lang="es-CO" dirty="0"/>
              <a:t>-I am </a:t>
            </a:r>
            <a:r>
              <a:rPr lang="es-CO" dirty="0" err="1">
                <a:solidFill>
                  <a:srgbClr val="FF0000"/>
                </a:solidFill>
              </a:rPr>
              <a:t>always</a:t>
            </a:r>
            <a:r>
              <a:rPr lang="es-CO" dirty="0"/>
              <a:t> in my home </a:t>
            </a:r>
            <a:r>
              <a:rPr lang="es-CO" dirty="0" err="1"/>
              <a:t>for</a:t>
            </a:r>
            <a:r>
              <a:rPr lang="es-CO" dirty="0"/>
              <a:t> </a:t>
            </a:r>
            <a:r>
              <a:rPr lang="es-CO" dirty="0" err="1"/>
              <a:t>these</a:t>
            </a:r>
            <a:r>
              <a:rPr lang="es-CO" dirty="0"/>
              <a:t> </a:t>
            </a:r>
            <a:r>
              <a:rPr lang="es-CO" dirty="0" err="1"/>
              <a:t>days</a:t>
            </a:r>
            <a:r>
              <a:rPr lang="es-CO" dirty="0"/>
              <a:t>.</a:t>
            </a:r>
          </a:p>
          <a:p>
            <a:pPr>
              <a:buNone/>
            </a:pPr>
            <a:r>
              <a:rPr lang="es-CO" dirty="0"/>
              <a:t>-</a:t>
            </a:r>
            <a:r>
              <a:rPr lang="es-CO" dirty="0" err="1"/>
              <a:t>You</a:t>
            </a:r>
            <a:r>
              <a:rPr lang="es-CO" dirty="0"/>
              <a:t> are </a:t>
            </a:r>
            <a:r>
              <a:rPr lang="es-CO" dirty="0" err="1">
                <a:solidFill>
                  <a:srgbClr val="FF0000"/>
                </a:solidFill>
              </a:rPr>
              <a:t>often</a:t>
            </a:r>
            <a:r>
              <a:rPr lang="es-CO" dirty="0"/>
              <a:t> at </a:t>
            </a:r>
            <a:r>
              <a:rPr lang="es-CO" dirty="0" err="1"/>
              <a:t>the</a:t>
            </a:r>
            <a:r>
              <a:rPr lang="es-CO" dirty="0"/>
              <a:t> office </a:t>
            </a:r>
            <a:r>
              <a:rPr lang="es-CO" dirty="0" err="1"/>
              <a:t>very</a:t>
            </a:r>
            <a:r>
              <a:rPr lang="es-CO" dirty="0"/>
              <a:t> </a:t>
            </a:r>
            <a:r>
              <a:rPr lang="es-CO" dirty="0" err="1"/>
              <a:t>early</a:t>
            </a:r>
            <a:r>
              <a:rPr lang="es-CO" dirty="0"/>
              <a:t>, at 6:00 </a:t>
            </a:r>
          </a:p>
          <a:p>
            <a:pPr>
              <a:buNone/>
            </a:pPr>
            <a:r>
              <a:rPr lang="es-CO" dirty="0"/>
              <a:t>-</a:t>
            </a:r>
            <a:r>
              <a:rPr lang="es-CO" dirty="0" err="1"/>
              <a:t>She</a:t>
            </a:r>
            <a:r>
              <a:rPr lang="es-CO" dirty="0"/>
              <a:t> </a:t>
            </a:r>
            <a:r>
              <a:rPr lang="es-CO" dirty="0" err="1"/>
              <a:t>is</a:t>
            </a:r>
            <a:r>
              <a:rPr lang="es-CO" dirty="0"/>
              <a:t> </a:t>
            </a:r>
            <a:r>
              <a:rPr lang="es-CO" dirty="0" err="1">
                <a:solidFill>
                  <a:srgbClr val="FF0000"/>
                </a:solidFill>
              </a:rPr>
              <a:t>sometimes</a:t>
            </a:r>
            <a:r>
              <a:rPr lang="es-CO" dirty="0"/>
              <a:t> </a:t>
            </a:r>
            <a:r>
              <a:rPr lang="es-CO" dirty="0" err="1"/>
              <a:t>working</a:t>
            </a:r>
            <a:r>
              <a:rPr lang="es-CO" dirty="0"/>
              <a:t> in </a:t>
            </a:r>
            <a:r>
              <a:rPr lang="es-CO" dirty="0" err="1"/>
              <a:t>her</a:t>
            </a:r>
            <a:r>
              <a:rPr lang="es-CO" dirty="0"/>
              <a:t> home.</a:t>
            </a:r>
          </a:p>
          <a:p>
            <a:pPr>
              <a:buNone/>
            </a:pPr>
            <a:r>
              <a:rPr lang="es-CO" dirty="0"/>
              <a:t>-</a:t>
            </a:r>
            <a:r>
              <a:rPr lang="es-CO" dirty="0" err="1"/>
              <a:t>It</a:t>
            </a:r>
            <a:r>
              <a:rPr lang="es-CO" dirty="0"/>
              <a:t> </a:t>
            </a:r>
            <a:r>
              <a:rPr lang="es-CO" dirty="0" err="1"/>
              <a:t>is</a:t>
            </a:r>
            <a:r>
              <a:rPr lang="es-CO" dirty="0"/>
              <a:t> </a:t>
            </a:r>
            <a:r>
              <a:rPr lang="es-CO" dirty="0" err="1">
                <a:solidFill>
                  <a:srgbClr val="FF0000"/>
                </a:solidFill>
              </a:rPr>
              <a:t>seldom</a:t>
            </a:r>
            <a:r>
              <a:rPr lang="es-CO" dirty="0"/>
              <a:t> </a:t>
            </a:r>
            <a:r>
              <a:rPr lang="es-CO" dirty="0" err="1"/>
              <a:t>raining</a:t>
            </a:r>
            <a:r>
              <a:rPr lang="es-CO" dirty="0"/>
              <a:t>.</a:t>
            </a:r>
          </a:p>
          <a:p>
            <a:pPr>
              <a:buNone/>
            </a:pPr>
            <a:r>
              <a:rPr lang="es-CO" dirty="0"/>
              <a:t>-He </a:t>
            </a:r>
            <a:r>
              <a:rPr lang="es-CO" dirty="0" err="1"/>
              <a:t>is</a:t>
            </a:r>
            <a:r>
              <a:rPr lang="es-CO" dirty="0"/>
              <a:t> </a:t>
            </a:r>
            <a:r>
              <a:rPr lang="es-CO" dirty="0" err="1">
                <a:solidFill>
                  <a:srgbClr val="FF0000"/>
                </a:solidFill>
              </a:rPr>
              <a:t>hardly</a:t>
            </a:r>
            <a:r>
              <a:rPr lang="es-CO" dirty="0">
                <a:solidFill>
                  <a:srgbClr val="FF0000"/>
                </a:solidFill>
              </a:rPr>
              <a:t> </a:t>
            </a:r>
            <a:r>
              <a:rPr lang="es-CO" dirty="0" err="1">
                <a:solidFill>
                  <a:srgbClr val="FF0000"/>
                </a:solidFill>
              </a:rPr>
              <a:t>ever</a:t>
            </a:r>
            <a:r>
              <a:rPr lang="es-CO" dirty="0">
                <a:solidFill>
                  <a:srgbClr val="FF0000"/>
                </a:solidFill>
              </a:rPr>
              <a:t> </a:t>
            </a:r>
            <a:r>
              <a:rPr lang="es-CO" dirty="0" err="1"/>
              <a:t>sick</a:t>
            </a:r>
            <a:r>
              <a:rPr lang="es-CO" dirty="0"/>
              <a:t> </a:t>
            </a:r>
          </a:p>
          <a:p>
            <a:pPr>
              <a:buNone/>
            </a:pPr>
            <a:r>
              <a:rPr lang="es-CO" dirty="0"/>
              <a:t>-</a:t>
            </a:r>
            <a:r>
              <a:rPr lang="es-CO" dirty="0" err="1"/>
              <a:t>We</a:t>
            </a:r>
            <a:r>
              <a:rPr lang="es-CO" dirty="0"/>
              <a:t> are </a:t>
            </a:r>
            <a:r>
              <a:rPr lang="es-CO" dirty="0" err="1">
                <a:solidFill>
                  <a:srgbClr val="FF0000"/>
                </a:solidFill>
              </a:rPr>
              <a:t>never</a:t>
            </a:r>
            <a:r>
              <a:rPr lang="es-CO" dirty="0"/>
              <a:t> at </a:t>
            </a:r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/>
              <a:t>school</a:t>
            </a:r>
            <a:r>
              <a:rPr lang="es-CO" dirty="0"/>
              <a:t> </a:t>
            </a:r>
            <a:r>
              <a:rPr lang="es-CO" dirty="0" err="1"/>
              <a:t>on</a:t>
            </a:r>
            <a:r>
              <a:rPr lang="es-CO" dirty="0"/>
              <a:t> </a:t>
            </a:r>
            <a:r>
              <a:rPr lang="es-CO" dirty="0" err="1"/>
              <a:t>weekends</a:t>
            </a:r>
            <a:r>
              <a:rPr lang="es-CO" dirty="0"/>
              <a:t>.</a:t>
            </a:r>
          </a:p>
          <a:p>
            <a:pPr>
              <a:buNone/>
            </a:pPr>
            <a:endParaRPr lang="es-CO" dirty="0"/>
          </a:p>
          <a:p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FRCUENCY ADVERBS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CO" dirty="0"/>
              <a:t>Con otros verbos diferentes  al </a:t>
            </a:r>
            <a:r>
              <a:rPr lang="es-CO" dirty="0" err="1"/>
              <a:t>To</a:t>
            </a:r>
            <a:r>
              <a:rPr lang="es-CO" dirty="0"/>
              <a:t> Be, el adverbio de frecuencia siempre va antes.</a:t>
            </a:r>
          </a:p>
          <a:p>
            <a:pPr>
              <a:buNone/>
            </a:pPr>
            <a:r>
              <a:rPr lang="es-CO" dirty="0"/>
              <a:t>Ejemplos:</a:t>
            </a:r>
          </a:p>
          <a:p>
            <a:pPr>
              <a:buNone/>
            </a:pPr>
            <a:r>
              <a:rPr lang="es-CO" dirty="0"/>
              <a:t>Mary </a:t>
            </a:r>
            <a:r>
              <a:rPr lang="es-CO" dirty="0" err="1">
                <a:solidFill>
                  <a:srgbClr val="FF0000"/>
                </a:solidFill>
              </a:rPr>
              <a:t>always</a:t>
            </a:r>
            <a:r>
              <a:rPr lang="es-CO" dirty="0"/>
              <a:t> </a:t>
            </a:r>
            <a:r>
              <a:rPr lang="es-CO" dirty="0" err="1"/>
              <a:t>works</a:t>
            </a:r>
            <a:r>
              <a:rPr lang="es-CO" dirty="0"/>
              <a:t> in </a:t>
            </a:r>
            <a:r>
              <a:rPr lang="es-CO" dirty="0" err="1"/>
              <a:t>her</a:t>
            </a:r>
            <a:r>
              <a:rPr lang="es-CO" dirty="0"/>
              <a:t> home.</a:t>
            </a:r>
          </a:p>
          <a:p>
            <a:pPr>
              <a:buNone/>
            </a:pPr>
            <a:r>
              <a:rPr lang="es-CO" dirty="0"/>
              <a:t>I </a:t>
            </a:r>
            <a:r>
              <a:rPr lang="es-CO" dirty="0" err="1">
                <a:solidFill>
                  <a:srgbClr val="FF0000"/>
                </a:solidFill>
              </a:rPr>
              <a:t>often</a:t>
            </a:r>
            <a:r>
              <a:rPr lang="es-CO" dirty="0"/>
              <a:t> </a:t>
            </a:r>
            <a:r>
              <a:rPr lang="es-CO" dirty="0" err="1"/>
              <a:t>go</a:t>
            </a:r>
            <a:r>
              <a:rPr lang="es-CO" dirty="0"/>
              <a:t> </a:t>
            </a:r>
            <a:r>
              <a:rPr lang="es-CO" dirty="0" err="1"/>
              <a:t>to</a:t>
            </a:r>
            <a:r>
              <a:rPr lang="es-CO" dirty="0"/>
              <a:t> </a:t>
            </a:r>
            <a:r>
              <a:rPr lang="es-CO" dirty="0" err="1"/>
              <a:t>bed</a:t>
            </a:r>
            <a:r>
              <a:rPr lang="es-CO" dirty="0"/>
              <a:t> </a:t>
            </a:r>
            <a:r>
              <a:rPr lang="es-CO" dirty="0" err="1"/>
              <a:t>very</a:t>
            </a:r>
            <a:r>
              <a:rPr lang="es-CO" dirty="0"/>
              <a:t> </a:t>
            </a:r>
            <a:r>
              <a:rPr lang="es-CO" dirty="0" err="1"/>
              <a:t>early</a:t>
            </a:r>
            <a:r>
              <a:rPr lang="es-CO" dirty="0"/>
              <a:t>, at 8:00 </a:t>
            </a:r>
            <a:r>
              <a:rPr lang="es-CO" dirty="0" err="1"/>
              <a:t>o´clock</a:t>
            </a:r>
            <a:endParaRPr lang="es-CO" dirty="0"/>
          </a:p>
          <a:p>
            <a:pPr>
              <a:buNone/>
            </a:pPr>
            <a:r>
              <a:rPr lang="es-CO" dirty="0" err="1"/>
              <a:t>They</a:t>
            </a:r>
            <a:r>
              <a:rPr lang="es-CO" dirty="0"/>
              <a:t> </a:t>
            </a:r>
            <a:r>
              <a:rPr lang="es-CO" dirty="0" err="1">
                <a:solidFill>
                  <a:srgbClr val="FF0000"/>
                </a:solidFill>
              </a:rPr>
              <a:t>sometimes</a:t>
            </a:r>
            <a:r>
              <a:rPr lang="es-CO" dirty="0"/>
              <a:t> </a:t>
            </a:r>
            <a:r>
              <a:rPr lang="es-CO" dirty="0" err="1"/>
              <a:t>play</a:t>
            </a:r>
            <a:r>
              <a:rPr lang="es-CO" dirty="0"/>
              <a:t> soccer.</a:t>
            </a:r>
          </a:p>
          <a:p>
            <a:pPr>
              <a:buNone/>
            </a:pPr>
            <a:r>
              <a:rPr lang="es-CO" dirty="0" err="1"/>
              <a:t>You</a:t>
            </a:r>
            <a:r>
              <a:rPr lang="es-CO" dirty="0"/>
              <a:t> </a:t>
            </a:r>
            <a:r>
              <a:rPr lang="es-CO" dirty="0" err="1">
                <a:solidFill>
                  <a:srgbClr val="FF0000"/>
                </a:solidFill>
              </a:rPr>
              <a:t>seldom</a:t>
            </a:r>
            <a:r>
              <a:rPr lang="es-CO" dirty="0"/>
              <a:t> do </a:t>
            </a:r>
            <a:r>
              <a:rPr lang="es-CO" dirty="0" err="1"/>
              <a:t>your</a:t>
            </a:r>
            <a:r>
              <a:rPr lang="es-CO" dirty="0"/>
              <a:t> </a:t>
            </a:r>
            <a:r>
              <a:rPr lang="es-CO" dirty="0" err="1"/>
              <a:t>english</a:t>
            </a:r>
            <a:r>
              <a:rPr lang="es-CO" dirty="0"/>
              <a:t> </a:t>
            </a:r>
            <a:r>
              <a:rPr lang="es-CO" dirty="0" err="1"/>
              <a:t>homework</a:t>
            </a:r>
            <a:r>
              <a:rPr lang="es-CO" dirty="0"/>
              <a:t>.</a:t>
            </a:r>
          </a:p>
          <a:p>
            <a:pPr>
              <a:buNone/>
            </a:pPr>
            <a:r>
              <a:rPr lang="es-CO" dirty="0" err="1"/>
              <a:t>They</a:t>
            </a:r>
            <a:r>
              <a:rPr lang="es-CO" dirty="0"/>
              <a:t> </a:t>
            </a:r>
            <a:r>
              <a:rPr lang="es-CO" dirty="0" err="1">
                <a:solidFill>
                  <a:srgbClr val="FF0000"/>
                </a:solidFill>
              </a:rPr>
              <a:t>hardly</a:t>
            </a:r>
            <a:r>
              <a:rPr lang="es-CO" dirty="0">
                <a:solidFill>
                  <a:srgbClr val="FF0000"/>
                </a:solidFill>
              </a:rPr>
              <a:t> </a:t>
            </a:r>
            <a:r>
              <a:rPr lang="es-CO" dirty="0" err="1">
                <a:solidFill>
                  <a:srgbClr val="FF0000"/>
                </a:solidFill>
              </a:rPr>
              <a:t>ever</a:t>
            </a:r>
            <a:r>
              <a:rPr lang="es-CO" dirty="0"/>
              <a:t> </a:t>
            </a:r>
            <a:r>
              <a:rPr lang="es-CO" dirty="0" err="1"/>
              <a:t>have</a:t>
            </a:r>
            <a:r>
              <a:rPr lang="es-CO" dirty="0"/>
              <a:t> </a:t>
            </a:r>
            <a:r>
              <a:rPr lang="es-CO" dirty="0" err="1"/>
              <a:t>juicious</a:t>
            </a:r>
            <a:r>
              <a:rPr lang="es-CO" dirty="0"/>
              <a:t>.</a:t>
            </a:r>
          </a:p>
          <a:p>
            <a:pPr>
              <a:buNone/>
            </a:pPr>
            <a:r>
              <a:rPr lang="es-CO" dirty="0" err="1"/>
              <a:t>We</a:t>
            </a:r>
            <a:r>
              <a:rPr lang="es-CO" dirty="0"/>
              <a:t> </a:t>
            </a:r>
            <a:r>
              <a:rPr lang="es-CO" dirty="0" err="1">
                <a:solidFill>
                  <a:srgbClr val="FF0000"/>
                </a:solidFill>
              </a:rPr>
              <a:t>never</a:t>
            </a:r>
            <a:r>
              <a:rPr lang="es-CO" dirty="0"/>
              <a:t> </a:t>
            </a:r>
            <a:r>
              <a:rPr lang="es-CO" dirty="0" err="1"/>
              <a:t>cook</a:t>
            </a:r>
            <a:r>
              <a:rPr lang="es-CO" dirty="0"/>
              <a:t> in </a:t>
            </a:r>
            <a:r>
              <a:rPr lang="es-CO" dirty="0" err="1"/>
              <a:t>our</a:t>
            </a:r>
            <a:r>
              <a:rPr lang="es-CO" dirty="0"/>
              <a:t> home.</a:t>
            </a:r>
          </a:p>
          <a:p>
            <a:pPr>
              <a:buNone/>
            </a:pPr>
            <a:r>
              <a:rPr lang="es-CO" dirty="0"/>
              <a:t> </a:t>
            </a:r>
          </a:p>
          <a:p>
            <a:pPr>
              <a:buNone/>
            </a:pPr>
            <a:endParaRPr lang="es-CO" dirty="0"/>
          </a:p>
          <a:p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FRECUENCY  ADVERBS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/>
              <a:t>Nota: En los ejemplos anteriores, los adverbios están dispuestos en orden descendente, del valor porcentual, así:</a:t>
            </a:r>
          </a:p>
          <a:p>
            <a:r>
              <a:rPr lang="es-CO" dirty="0">
                <a:solidFill>
                  <a:srgbClr val="00B0F0"/>
                </a:solidFill>
              </a:rPr>
              <a:t>ALWAYS (SIEMPRE)                               100%</a:t>
            </a:r>
          </a:p>
          <a:p>
            <a:r>
              <a:rPr lang="es-CO" dirty="0">
                <a:solidFill>
                  <a:srgbClr val="00B0F0"/>
                </a:solidFill>
              </a:rPr>
              <a:t>OFTEN (A MENUDO)                             80%</a:t>
            </a:r>
          </a:p>
          <a:p>
            <a:r>
              <a:rPr lang="es-CO" dirty="0">
                <a:solidFill>
                  <a:srgbClr val="00B0F0"/>
                </a:solidFill>
              </a:rPr>
              <a:t>SOMETIMES (ALGUNAS VECES)           60%</a:t>
            </a:r>
          </a:p>
          <a:p>
            <a:r>
              <a:rPr lang="es-CO" dirty="0">
                <a:solidFill>
                  <a:srgbClr val="00B0F0"/>
                </a:solidFill>
              </a:rPr>
              <a:t>SELDOM  (RARA VEZ)                             40%</a:t>
            </a:r>
          </a:p>
          <a:p>
            <a:r>
              <a:rPr lang="es-CO" dirty="0">
                <a:solidFill>
                  <a:srgbClr val="00B0F0"/>
                </a:solidFill>
              </a:rPr>
              <a:t>HARDLY  EVER  (CASI NUNCA)               20%</a:t>
            </a:r>
          </a:p>
          <a:p>
            <a:r>
              <a:rPr lang="es-CO" dirty="0">
                <a:solidFill>
                  <a:srgbClr val="00B0F0"/>
                </a:solidFill>
              </a:rPr>
              <a:t>NEVER  (NUNCA)                                      0%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EXERCISES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CO" dirty="0" err="1"/>
              <a:t>Write</a:t>
            </a:r>
            <a:r>
              <a:rPr lang="es-CO" dirty="0"/>
              <a:t> </a:t>
            </a:r>
            <a:r>
              <a:rPr lang="es-CO" dirty="0" err="1"/>
              <a:t>six</a:t>
            </a:r>
            <a:r>
              <a:rPr lang="es-CO" dirty="0"/>
              <a:t> </a:t>
            </a:r>
            <a:r>
              <a:rPr lang="es-CO" dirty="0" err="1"/>
              <a:t>examples</a:t>
            </a:r>
            <a:r>
              <a:rPr lang="es-CO" dirty="0"/>
              <a:t>, </a:t>
            </a:r>
            <a:r>
              <a:rPr lang="es-CO" dirty="0" err="1"/>
              <a:t>using</a:t>
            </a:r>
            <a:r>
              <a:rPr lang="es-CO" dirty="0"/>
              <a:t> </a:t>
            </a:r>
            <a:r>
              <a:rPr lang="es-CO" dirty="0" err="1"/>
              <a:t>each</a:t>
            </a:r>
            <a:r>
              <a:rPr lang="es-CO" dirty="0"/>
              <a:t> of </a:t>
            </a:r>
            <a:r>
              <a:rPr lang="es-CO" dirty="0" err="1"/>
              <a:t>frecuency</a:t>
            </a:r>
            <a:r>
              <a:rPr lang="es-CO" dirty="0"/>
              <a:t> </a:t>
            </a:r>
            <a:r>
              <a:rPr lang="es-CO" dirty="0" err="1"/>
              <a:t>adverbs</a:t>
            </a:r>
            <a:r>
              <a:rPr lang="es-CO" dirty="0"/>
              <a:t> (</a:t>
            </a:r>
            <a:r>
              <a:rPr lang="es-CO" dirty="0" err="1"/>
              <a:t>always</a:t>
            </a:r>
            <a:r>
              <a:rPr lang="es-CO" dirty="0"/>
              <a:t>, </a:t>
            </a:r>
            <a:r>
              <a:rPr lang="es-CO" dirty="0" err="1"/>
              <a:t>often</a:t>
            </a:r>
            <a:r>
              <a:rPr lang="es-CO" dirty="0"/>
              <a:t>, </a:t>
            </a:r>
            <a:r>
              <a:rPr lang="es-CO" dirty="0" err="1"/>
              <a:t>sometimes</a:t>
            </a:r>
            <a:r>
              <a:rPr lang="es-CO" dirty="0"/>
              <a:t>, </a:t>
            </a:r>
            <a:r>
              <a:rPr lang="es-CO" dirty="0" err="1"/>
              <a:t>seldom</a:t>
            </a:r>
            <a:r>
              <a:rPr lang="es-CO" dirty="0"/>
              <a:t>, </a:t>
            </a:r>
            <a:r>
              <a:rPr lang="es-CO" dirty="0" err="1"/>
              <a:t>hardly</a:t>
            </a:r>
            <a:r>
              <a:rPr lang="es-CO" dirty="0"/>
              <a:t> </a:t>
            </a:r>
            <a:r>
              <a:rPr lang="es-CO" dirty="0" err="1"/>
              <a:t>ever</a:t>
            </a:r>
            <a:r>
              <a:rPr lang="es-CO" dirty="0"/>
              <a:t>, </a:t>
            </a:r>
            <a:r>
              <a:rPr lang="es-CO" dirty="0" err="1"/>
              <a:t>never</a:t>
            </a:r>
            <a:r>
              <a:rPr lang="es-CO" dirty="0"/>
              <a:t>)</a:t>
            </a:r>
          </a:p>
          <a:p>
            <a:pPr>
              <a:buNone/>
            </a:pPr>
            <a:r>
              <a:rPr lang="es-CO" dirty="0"/>
              <a:t>Aquí les escribo expresiones de tiempo para que se guíen y los pueden usar al comienzo o al final de la oración:</a:t>
            </a:r>
          </a:p>
          <a:p>
            <a:pPr>
              <a:buNone/>
            </a:pPr>
            <a:r>
              <a:rPr lang="es-CO" dirty="0" err="1"/>
              <a:t>This</a:t>
            </a:r>
            <a:r>
              <a:rPr lang="es-CO" dirty="0"/>
              <a:t> </a:t>
            </a:r>
            <a:r>
              <a:rPr lang="es-CO" dirty="0" err="1"/>
              <a:t>weekend</a:t>
            </a:r>
            <a:r>
              <a:rPr lang="es-CO" dirty="0"/>
              <a:t>, </a:t>
            </a:r>
            <a:r>
              <a:rPr lang="es-CO" dirty="0" err="1"/>
              <a:t>today</a:t>
            </a:r>
            <a:r>
              <a:rPr lang="es-CO" dirty="0"/>
              <a:t>, in </a:t>
            </a:r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/>
              <a:t>afternoon</a:t>
            </a:r>
            <a:r>
              <a:rPr lang="es-CO" dirty="0"/>
              <a:t>, at </a:t>
            </a:r>
            <a:r>
              <a:rPr lang="es-CO" dirty="0" err="1"/>
              <a:t>night</a:t>
            </a:r>
            <a:r>
              <a:rPr lang="es-CO" dirty="0"/>
              <a:t>, </a:t>
            </a:r>
            <a:r>
              <a:rPr lang="es-CO" dirty="0" err="1"/>
              <a:t>this</a:t>
            </a:r>
            <a:r>
              <a:rPr lang="es-CO" dirty="0"/>
              <a:t> </a:t>
            </a:r>
            <a:r>
              <a:rPr lang="es-CO" dirty="0" err="1"/>
              <a:t>month</a:t>
            </a:r>
            <a:r>
              <a:rPr lang="es-CO" dirty="0"/>
              <a:t>, </a:t>
            </a:r>
            <a:r>
              <a:rPr lang="es-CO" dirty="0" err="1"/>
              <a:t>this</a:t>
            </a:r>
            <a:r>
              <a:rPr lang="es-CO" dirty="0"/>
              <a:t> </a:t>
            </a:r>
            <a:r>
              <a:rPr lang="es-CO" dirty="0" err="1"/>
              <a:t>year</a:t>
            </a:r>
            <a:r>
              <a:rPr lang="es-CO" dirty="0"/>
              <a:t>, in </a:t>
            </a:r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/>
              <a:t>morning</a:t>
            </a:r>
            <a:r>
              <a:rPr lang="es-CO" dirty="0"/>
              <a:t>, </a:t>
            </a:r>
            <a:r>
              <a:rPr lang="es-CO" dirty="0" err="1"/>
              <a:t>last</a:t>
            </a:r>
            <a:r>
              <a:rPr lang="es-CO" dirty="0"/>
              <a:t> </a:t>
            </a:r>
            <a:r>
              <a:rPr lang="es-CO" dirty="0" err="1"/>
              <a:t>month</a:t>
            </a:r>
            <a:r>
              <a:rPr lang="es-CO" dirty="0"/>
              <a:t>…</a:t>
            </a:r>
          </a:p>
          <a:p>
            <a:pPr>
              <a:buNone/>
            </a:pPr>
            <a:r>
              <a:rPr lang="es-CO" dirty="0" err="1"/>
              <a:t>On</a:t>
            </a:r>
            <a:r>
              <a:rPr lang="es-CO" dirty="0"/>
              <a:t> </a:t>
            </a:r>
            <a:r>
              <a:rPr lang="es-CO" dirty="0" err="1"/>
              <a:t>weekends</a:t>
            </a:r>
            <a:r>
              <a:rPr lang="es-CO" dirty="0"/>
              <a:t>, I </a:t>
            </a:r>
            <a:r>
              <a:rPr lang="es-CO" dirty="0" err="1"/>
              <a:t>always</a:t>
            </a:r>
            <a:r>
              <a:rPr lang="es-CO" dirty="0"/>
              <a:t> </a:t>
            </a:r>
            <a:r>
              <a:rPr lang="es-CO" dirty="0" err="1"/>
              <a:t>leave</a:t>
            </a:r>
            <a:r>
              <a:rPr lang="es-CO" dirty="0"/>
              <a:t>.</a:t>
            </a:r>
          </a:p>
          <a:p>
            <a:pPr>
              <a:buNone/>
            </a:pPr>
            <a:r>
              <a:rPr lang="es-CO" dirty="0"/>
              <a:t>I </a:t>
            </a:r>
            <a:r>
              <a:rPr lang="es-CO" dirty="0" err="1"/>
              <a:t>always</a:t>
            </a:r>
            <a:r>
              <a:rPr lang="es-CO" dirty="0"/>
              <a:t> </a:t>
            </a:r>
            <a:r>
              <a:rPr lang="es-CO" dirty="0" err="1"/>
              <a:t>leave</a:t>
            </a:r>
            <a:r>
              <a:rPr lang="es-CO" dirty="0"/>
              <a:t> </a:t>
            </a:r>
            <a:r>
              <a:rPr lang="es-CO" dirty="0" err="1"/>
              <a:t>on</a:t>
            </a:r>
            <a:r>
              <a:rPr lang="es-CO" dirty="0"/>
              <a:t> </a:t>
            </a:r>
            <a:r>
              <a:rPr lang="es-CO" dirty="0" err="1"/>
              <a:t>weekends</a:t>
            </a:r>
            <a:r>
              <a:rPr lang="es-CO" dirty="0"/>
              <a:t>.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282</Words>
  <Application>Microsoft Office PowerPoint</Application>
  <PresentationFormat>Presentación en pantalla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FRECUENCY ADVERBS</vt:lpstr>
      <vt:lpstr>FRCUENCY ADVERBS</vt:lpstr>
      <vt:lpstr>FRECUENCY  ADVERBS</vt:lpstr>
      <vt:lpstr>EXERCISES</vt:lpstr>
    </vt:vector>
  </TitlesOfParts>
  <Company>Windows XP Titan Ultimate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lenovo</dc:creator>
  <cp:lastModifiedBy>Personal</cp:lastModifiedBy>
  <cp:revision>43</cp:revision>
  <dcterms:created xsi:type="dcterms:W3CDTF">2020-03-29T20:47:41Z</dcterms:created>
  <dcterms:modified xsi:type="dcterms:W3CDTF">2020-08-04T04:13:09Z</dcterms:modified>
</cp:coreProperties>
</file>