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068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731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45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8334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741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127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7773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577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112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203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754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710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975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3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821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103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417FC-FF84-4C46-B55F-4D872C8E03F0}" type="datetimeFigureOut">
              <a:rPr lang="es-CO" smtClean="0"/>
              <a:t>15/09/2020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EC0FB7A-CA9D-45E7-AA6A-8E6689084A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368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09423" y="2497072"/>
            <a:ext cx="284885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0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Hola</a:t>
            </a:r>
            <a:endParaRPr lang="es-ES" sz="10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100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175827" y="2967335"/>
            <a:ext cx="38403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Actividad 1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01218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PINZON OROZCO</dc:creator>
  <cp:lastModifiedBy>ANDREA PINZON OROZCO</cp:lastModifiedBy>
  <cp:revision>2</cp:revision>
  <dcterms:created xsi:type="dcterms:W3CDTF">2020-09-15T22:43:22Z</dcterms:created>
  <dcterms:modified xsi:type="dcterms:W3CDTF">2020-09-15T22:44:06Z</dcterms:modified>
</cp:coreProperties>
</file>