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8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EFED-0A7E-42D3-BA1D-7815658A61D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B1D-A886-405D-A550-31F3D57E729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96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EFED-0A7E-42D3-BA1D-7815658A61D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B1D-A886-405D-A550-31F3D57E729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6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EFED-0A7E-42D3-BA1D-7815658A61D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B1D-A886-405D-A550-31F3D57E729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2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EFED-0A7E-42D3-BA1D-7815658A61D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B1D-A886-405D-A550-31F3D57E729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EFED-0A7E-42D3-BA1D-7815658A61D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B1D-A886-405D-A550-31F3D57E729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9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EFED-0A7E-42D3-BA1D-7815658A61D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B1D-A886-405D-A550-31F3D57E729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5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EFED-0A7E-42D3-BA1D-7815658A61D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B1D-A886-405D-A550-31F3D57E729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1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EFED-0A7E-42D3-BA1D-7815658A61D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B1D-A886-405D-A550-31F3D57E729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7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EFED-0A7E-42D3-BA1D-7815658A61D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B1D-A886-405D-A550-31F3D57E729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66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EFED-0A7E-42D3-BA1D-7815658A61D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B1D-A886-405D-A550-31F3D57E729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EFED-0A7E-42D3-BA1D-7815658A61D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F0B1D-A886-405D-A550-31F3D57E729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EFED-0A7E-42D3-BA1D-7815658A61D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F0B1D-A886-405D-A550-31F3D57E729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2376264"/>
          </a:xfrm>
        </p:spPr>
        <p:txBody>
          <a:bodyPr>
            <a:normAutofit/>
          </a:bodyPr>
          <a:lstStyle/>
          <a:p>
            <a:r>
              <a:rPr lang="es-CO" dirty="0" smtClean="0"/>
              <a:t>FACTORIZACIÓN</a:t>
            </a:r>
            <a:br>
              <a:rPr lang="es-CO" dirty="0" smtClean="0"/>
            </a:br>
            <a:r>
              <a:rPr lang="es-CO" sz="3200" dirty="0" smtClean="0"/>
              <a:t>consiste en descomponer una expresión algebraica en uno o mas factores y obtener la </a:t>
            </a:r>
            <a:r>
              <a:rPr lang="es-CO" sz="3200" dirty="0" smtClean="0"/>
              <a:t>expresión  </a:t>
            </a:r>
            <a:r>
              <a:rPr lang="es-CO" sz="3200" dirty="0" err="1" smtClean="0"/>
              <a:t>factorizada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564904"/>
            <a:ext cx="6400800" cy="3672408"/>
          </a:xfrm>
        </p:spPr>
        <p:txBody>
          <a:bodyPr>
            <a:normAutofit/>
          </a:bodyPr>
          <a:lstStyle/>
          <a:p>
            <a:endParaRPr lang="es-CO" dirty="0" smtClean="0"/>
          </a:p>
          <a:p>
            <a:r>
              <a:rPr lang="es-CO" dirty="0" smtClean="0"/>
              <a:t>Ej</a:t>
            </a:r>
            <a:r>
              <a:rPr lang="es-CO" dirty="0" smtClean="0"/>
              <a:t>.  </a:t>
            </a:r>
            <a:r>
              <a:rPr lang="es-CO" dirty="0" err="1" smtClean="0"/>
              <a:t>Factorizar</a:t>
            </a:r>
            <a:endParaRPr lang="es-CO" dirty="0" smtClean="0"/>
          </a:p>
          <a:p>
            <a:pPr marL="514350" indent="-514350">
              <a:buAutoNum type="arabicPeriod"/>
            </a:pPr>
            <a:r>
              <a:rPr lang="es-CO" dirty="0" smtClean="0"/>
              <a:t>a</a:t>
            </a:r>
            <a:r>
              <a:rPr lang="es-CO" baseline="30000" dirty="0" smtClean="0"/>
              <a:t>2</a:t>
            </a:r>
            <a:r>
              <a:rPr lang="es-CO" dirty="0" smtClean="0"/>
              <a:t> + ab = </a:t>
            </a:r>
            <a:r>
              <a:rPr lang="es-CO" dirty="0" smtClean="0"/>
              <a:t>a(</a:t>
            </a:r>
            <a:r>
              <a:rPr lang="es-CO" dirty="0" err="1" smtClean="0"/>
              <a:t>a+b</a:t>
            </a:r>
            <a:r>
              <a:rPr lang="es-CO" dirty="0" smtClean="0"/>
              <a:t>)</a:t>
            </a:r>
            <a:endParaRPr lang="es-CO" dirty="0" smtClean="0"/>
          </a:p>
          <a:p>
            <a:pPr marL="514350" indent="-514350">
              <a:buAutoNum type="arabicPeriod"/>
            </a:pPr>
            <a:r>
              <a:rPr lang="es-CO" dirty="0" smtClean="0"/>
              <a:t>b + 2ab</a:t>
            </a:r>
            <a:r>
              <a:rPr lang="es-CO" baseline="30000" dirty="0" smtClean="0"/>
              <a:t>2</a:t>
            </a:r>
            <a:r>
              <a:rPr lang="es-CO" dirty="0" smtClean="0"/>
              <a:t> </a:t>
            </a:r>
            <a:r>
              <a:rPr lang="es-CO" dirty="0" smtClean="0"/>
              <a:t>= b(1+2ab) </a:t>
            </a:r>
            <a:endParaRPr lang="es-CO" dirty="0" smtClean="0"/>
          </a:p>
          <a:p>
            <a:pPr marL="514350" indent="-514350">
              <a:buAutoNum type="arabicPeriod"/>
            </a:pPr>
            <a:r>
              <a:rPr lang="es-CO" dirty="0" smtClean="0"/>
              <a:t> X</a:t>
            </a:r>
            <a:r>
              <a:rPr lang="es-CO" baseline="30000" dirty="0" smtClean="0"/>
              <a:t>2</a:t>
            </a:r>
            <a:r>
              <a:rPr lang="es-CO" dirty="0" smtClean="0"/>
              <a:t> + X </a:t>
            </a:r>
            <a:r>
              <a:rPr lang="es-CO" dirty="0" smtClean="0"/>
              <a:t>=X(X+1) </a:t>
            </a:r>
            <a:endParaRPr lang="es-CO" dirty="0" smtClean="0"/>
          </a:p>
          <a:p>
            <a:pPr marL="514350" indent="-514350">
              <a:buAutoNum type="arabicPeriod"/>
            </a:pPr>
            <a:r>
              <a:rPr lang="es-CO" dirty="0" smtClean="0"/>
              <a:t>X</a:t>
            </a:r>
            <a:r>
              <a:rPr lang="es-CO" baseline="30000" dirty="0" smtClean="0"/>
              <a:t>3</a:t>
            </a:r>
            <a:r>
              <a:rPr lang="es-CO" dirty="0" smtClean="0"/>
              <a:t> – 4X</a:t>
            </a:r>
            <a:r>
              <a:rPr lang="es-CO" baseline="30000" dirty="0" smtClean="0"/>
              <a:t>4</a:t>
            </a:r>
            <a:r>
              <a:rPr lang="es-CO" dirty="0" smtClean="0"/>
              <a:t> = </a:t>
            </a:r>
            <a:r>
              <a:rPr lang="es-CO" dirty="0" smtClean="0"/>
              <a:t>X</a:t>
            </a:r>
            <a:r>
              <a:rPr lang="es-CO" baseline="30000" dirty="0" smtClean="0"/>
              <a:t>3</a:t>
            </a:r>
            <a:r>
              <a:rPr lang="es-CO" dirty="0" smtClean="0"/>
              <a:t>(1-4X)</a:t>
            </a:r>
            <a:endParaRPr lang="es-CO" dirty="0" smtClean="0"/>
          </a:p>
          <a:p>
            <a:pPr marL="514350" indent="-514350">
              <a:buAutoNum type="arabicPeriod"/>
            </a:pPr>
            <a:endParaRPr lang="es-CO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64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792088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5"/>
            </a:pPr>
            <a:r>
              <a:rPr lang="es-CO" sz="2800" dirty="0" smtClean="0"/>
              <a:t>m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</a:t>
            </a:r>
            <a:r>
              <a:rPr lang="es-CO" sz="2800" dirty="0" smtClean="0"/>
              <a:t>– 2m = </a:t>
            </a:r>
            <a:r>
              <a:rPr lang="es-CO" sz="2800" dirty="0" smtClean="0"/>
              <a:t>m(m- 2)</a:t>
            </a:r>
          </a:p>
          <a:p>
            <a:pPr marL="514350" indent="-514350">
              <a:buAutoNum type="arabicPeriod" startAt="5"/>
            </a:pPr>
            <a:r>
              <a:rPr lang="es-CO" sz="2800" dirty="0" smtClean="0"/>
              <a:t> </a:t>
            </a:r>
            <a:r>
              <a:rPr lang="es-CO" sz="2800" dirty="0" smtClean="0"/>
              <a:t>5m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</a:t>
            </a:r>
            <a:r>
              <a:rPr lang="es-CO" sz="2800" dirty="0" smtClean="0"/>
              <a:t>+ 15m</a:t>
            </a:r>
            <a:r>
              <a:rPr lang="es-CO" sz="2800" baseline="30000" dirty="0" smtClean="0"/>
              <a:t>3 </a:t>
            </a:r>
            <a:r>
              <a:rPr lang="es-CO" sz="2800" dirty="0" smtClean="0"/>
              <a:t> </a:t>
            </a:r>
            <a:r>
              <a:rPr lang="es-CO" sz="2800" dirty="0" smtClean="0"/>
              <a:t>= 5m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(1+3m)</a:t>
            </a:r>
            <a:endParaRPr lang="es-CO" sz="2800" dirty="0" smtClean="0"/>
          </a:p>
          <a:p>
            <a:r>
              <a:rPr lang="es-CO" sz="2800" dirty="0" smtClean="0"/>
              <a:t>7. ab </a:t>
            </a:r>
            <a:r>
              <a:rPr lang="es-CO" sz="2800" dirty="0" smtClean="0"/>
              <a:t>– </a:t>
            </a:r>
            <a:r>
              <a:rPr lang="es-CO" sz="2800" dirty="0" err="1" smtClean="0"/>
              <a:t>bc</a:t>
            </a:r>
            <a:r>
              <a:rPr lang="es-CO" sz="2800" dirty="0" smtClean="0"/>
              <a:t> =  </a:t>
            </a:r>
            <a:r>
              <a:rPr lang="es-CO" sz="2800" dirty="0" smtClean="0"/>
              <a:t>b(a-c)</a:t>
            </a:r>
            <a:endParaRPr lang="es-CO" sz="2800" dirty="0" smtClean="0"/>
          </a:p>
          <a:p>
            <a:r>
              <a:rPr lang="es-CO" sz="2800" dirty="0" smtClean="0"/>
              <a:t>8. 2a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</a:t>
            </a:r>
            <a:r>
              <a:rPr lang="es-CO" sz="2800" dirty="0" smtClean="0"/>
              <a:t>X + </a:t>
            </a:r>
            <a:r>
              <a:rPr lang="es-CO" sz="2800" dirty="0" smtClean="0"/>
              <a:t>6aX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</a:t>
            </a:r>
            <a:r>
              <a:rPr lang="es-CO" sz="2800" dirty="0" smtClean="0"/>
              <a:t>= </a:t>
            </a:r>
            <a:r>
              <a:rPr lang="es-CO" sz="2800" dirty="0" smtClean="0"/>
              <a:t>2aX(a+3X)</a:t>
            </a:r>
            <a:endParaRPr lang="en-US" sz="2800" dirty="0"/>
          </a:p>
          <a:p>
            <a:r>
              <a:rPr lang="es-CO" sz="2800" dirty="0" smtClean="0"/>
              <a:t>9. X</a:t>
            </a:r>
            <a:r>
              <a:rPr lang="es-CO" sz="2800" baseline="30000" dirty="0" smtClean="0"/>
              <a:t>3</a:t>
            </a:r>
            <a:r>
              <a:rPr lang="es-CO" sz="2800" dirty="0" smtClean="0"/>
              <a:t>Y </a:t>
            </a:r>
            <a:r>
              <a:rPr lang="es-CO" sz="2800" dirty="0" smtClean="0"/>
              <a:t>– 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Z </a:t>
            </a:r>
            <a:r>
              <a:rPr lang="es-CO" sz="2800" dirty="0" smtClean="0"/>
              <a:t>= X</a:t>
            </a:r>
            <a:r>
              <a:rPr lang="es-CO" sz="2800" baseline="30000" dirty="0" smtClean="0"/>
              <a:t>2</a:t>
            </a:r>
            <a:r>
              <a:rPr lang="es-CO" sz="2800" dirty="0"/>
              <a:t> </a:t>
            </a:r>
            <a:r>
              <a:rPr lang="es-CO" sz="2800" dirty="0" smtClean="0"/>
              <a:t>(XY-</a:t>
            </a:r>
            <a:r>
              <a:rPr lang="es-CO" sz="2800" dirty="0" smtClean="0"/>
              <a:t> Z)</a:t>
            </a:r>
            <a:endParaRPr lang="es-CO" sz="2800" dirty="0" smtClean="0"/>
          </a:p>
          <a:p>
            <a:r>
              <a:rPr lang="es-CO" sz="2800" dirty="0" smtClean="0"/>
              <a:t>10. 4.a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+ 6aX</a:t>
            </a:r>
            <a:r>
              <a:rPr lang="es-CO" sz="2800" baseline="30000" dirty="0" smtClean="0"/>
              <a:t>4</a:t>
            </a:r>
            <a:r>
              <a:rPr lang="es-CO" sz="2800" dirty="0" smtClean="0"/>
              <a:t> = </a:t>
            </a:r>
            <a:r>
              <a:rPr lang="es-CO" sz="2800" dirty="0" smtClean="0"/>
              <a:t>2aX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(2a</a:t>
            </a:r>
            <a:r>
              <a:rPr lang="es-CO" sz="2800" dirty="0" smtClean="0"/>
              <a:t>+3X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)  </a:t>
            </a:r>
            <a:endParaRPr lang="es-CO" sz="2800" dirty="0" smtClean="0"/>
          </a:p>
          <a:p>
            <a:r>
              <a:rPr lang="es-CO" sz="2800" dirty="0" smtClean="0"/>
              <a:t>11. 8m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</a:t>
            </a:r>
            <a:r>
              <a:rPr lang="es-CO" sz="2800" dirty="0" smtClean="0"/>
              <a:t>– 12mn  = </a:t>
            </a:r>
            <a:r>
              <a:rPr lang="es-CO" sz="2800" dirty="0" smtClean="0"/>
              <a:t>4m(2m-3n)</a:t>
            </a:r>
            <a:endParaRPr lang="es-CO" sz="2800" dirty="0" smtClean="0"/>
          </a:p>
          <a:p>
            <a:r>
              <a:rPr lang="es-CO" sz="2800" dirty="0" smtClean="0"/>
              <a:t>12. 10ab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</a:t>
            </a:r>
            <a:r>
              <a:rPr lang="es-CO" sz="2800" dirty="0" smtClean="0"/>
              <a:t>– 15ab </a:t>
            </a:r>
            <a:r>
              <a:rPr lang="es-CO" sz="2800" dirty="0" smtClean="0"/>
              <a:t>= 5ab(2b-3)</a:t>
            </a:r>
            <a:endParaRPr lang="es-CO" sz="2800" dirty="0" smtClean="0"/>
          </a:p>
          <a:p>
            <a:r>
              <a:rPr lang="es-CO" sz="2800" dirty="0" smtClean="0"/>
              <a:t>13. 3m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n </a:t>
            </a:r>
            <a:r>
              <a:rPr lang="es-CO" sz="2800" dirty="0" smtClean="0"/>
              <a:t>– 18mn</a:t>
            </a:r>
            <a:r>
              <a:rPr lang="es-CO" sz="2800" baseline="30000" dirty="0" smtClean="0"/>
              <a:t>2 </a:t>
            </a:r>
            <a:r>
              <a:rPr lang="es-CO" sz="2800" dirty="0" smtClean="0"/>
              <a:t>=</a:t>
            </a:r>
            <a:r>
              <a:rPr lang="es-CO" sz="2800" baseline="30000" dirty="0" smtClean="0"/>
              <a:t> </a:t>
            </a:r>
            <a:r>
              <a:rPr lang="es-CO" sz="2800" dirty="0" smtClean="0"/>
              <a:t>3mn(m-6n)</a:t>
            </a:r>
            <a:r>
              <a:rPr lang="es-CO" sz="2800" dirty="0" smtClean="0"/>
              <a:t>  </a:t>
            </a:r>
            <a:endParaRPr lang="es-CO" sz="2800" baseline="30000" dirty="0" smtClean="0"/>
          </a:p>
          <a:p>
            <a:r>
              <a:rPr lang="es-CO" sz="2800" dirty="0" smtClean="0"/>
              <a:t>14. 9X</a:t>
            </a:r>
            <a:r>
              <a:rPr lang="es-CO" sz="2800" baseline="30000" dirty="0" smtClean="0"/>
              <a:t>3</a:t>
            </a:r>
            <a:r>
              <a:rPr lang="es-CO" sz="2800" dirty="0" smtClean="0"/>
              <a:t>Y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</a:t>
            </a:r>
            <a:r>
              <a:rPr lang="es-CO" sz="2800" dirty="0" smtClean="0"/>
              <a:t>+ 27X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Y = </a:t>
            </a:r>
            <a:r>
              <a:rPr lang="es-CO" sz="2800" dirty="0" smtClean="0"/>
              <a:t>9X</a:t>
            </a:r>
            <a:r>
              <a:rPr lang="es-CO" sz="2800" baseline="30000" dirty="0" smtClean="0"/>
              <a:t>2</a:t>
            </a:r>
            <a:r>
              <a:rPr lang="es-CO" sz="2800" dirty="0"/>
              <a:t> </a:t>
            </a:r>
            <a:r>
              <a:rPr lang="es-CO" sz="2800" dirty="0" smtClean="0"/>
              <a:t>Y(XY+3)</a:t>
            </a:r>
            <a:endParaRPr lang="es-CO" sz="2800" dirty="0" smtClean="0"/>
          </a:p>
          <a:p>
            <a:r>
              <a:rPr lang="es-CO" sz="2800" dirty="0" smtClean="0"/>
              <a:t>15. 16.a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b </a:t>
            </a:r>
            <a:r>
              <a:rPr lang="es-CO" sz="2800" dirty="0" smtClean="0"/>
              <a:t>– 28.a</a:t>
            </a:r>
            <a:r>
              <a:rPr lang="es-CO" sz="2800" baseline="30000" dirty="0" smtClean="0"/>
              <a:t>4</a:t>
            </a:r>
            <a:r>
              <a:rPr lang="es-CO" sz="2800" dirty="0" smtClean="0"/>
              <a:t>b</a:t>
            </a:r>
            <a:r>
              <a:rPr lang="es-CO" sz="2800" baseline="30000" dirty="0" smtClean="0"/>
              <a:t>3</a:t>
            </a:r>
            <a:r>
              <a:rPr lang="es-CO" sz="2800" dirty="0" smtClean="0"/>
              <a:t> = </a:t>
            </a:r>
          </a:p>
          <a:p>
            <a:r>
              <a:rPr lang="es-CO" sz="2800" dirty="0" smtClean="0"/>
              <a:t>16. a.</a:t>
            </a:r>
            <a:r>
              <a:rPr lang="es-CO" sz="2800" baseline="30000" dirty="0" smtClean="0"/>
              <a:t>3</a:t>
            </a:r>
            <a:r>
              <a:rPr lang="es-CO" sz="2800" dirty="0" smtClean="0"/>
              <a:t> </a:t>
            </a:r>
            <a:r>
              <a:rPr lang="es-CO" sz="2800" dirty="0" smtClean="0"/>
              <a:t>+a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– a = </a:t>
            </a:r>
          </a:p>
          <a:p>
            <a:r>
              <a:rPr lang="es-CO" sz="2800" dirty="0" smtClean="0"/>
              <a:t>17. 4X</a:t>
            </a:r>
            <a:r>
              <a:rPr lang="es-CO" sz="2800" baseline="30000" dirty="0" smtClean="0"/>
              <a:t>2</a:t>
            </a:r>
            <a:r>
              <a:rPr lang="es-CO" sz="2800" dirty="0" smtClean="0"/>
              <a:t> </a:t>
            </a:r>
            <a:r>
              <a:rPr lang="es-CO" sz="2800" dirty="0" smtClean="0"/>
              <a:t>– 8.X + 2 = </a:t>
            </a:r>
            <a:r>
              <a:rPr lang="es-CO" sz="2800" dirty="0" smtClean="0"/>
              <a:t>2(2X2-4X+1)</a:t>
            </a:r>
            <a:endParaRPr lang="es-CO" sz="2800" dirty="0" smtClean="0"/>
          </a:p>
          <a:p>
            <a:r>
              <a:rPr lang="es-CO" sz="2800" baseline="30000" dirty="0"/>
              <a:t> </a:t>
            </a:r>
            <a:r>
              <a:rPr lang="es-CO" sz="2800" dirty="0" smtClean="0"/>
              <a:t>     </a:t>
            </a:r>
            <a:endParaRPr lang="es-CO" sz="2800" baseline="30000" dirty="0" smtClean="0"/>
          </a:p>
          <a:p>
            <a:endParaRPr lang="es-CO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6947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332656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18</a:t>
            </a:r>
            <a:r>
              <a:rPr lang="es-CO" dirty="0" smtClean="0"/>
              <a:t>. </a:t>
            </a:r>
            <a:r>
              <a:rPr lang="es-CO" sz="2800" dirty="0" smtClean="0"/>
              <a:t>4b(6m-3n) + 7c(6m-3n)</a:t>
            </a:r>
          </a:p>
          <a:p>
            <a:r>
              <a:rPr lang="es-CO" sz="2800" dirty="0" smtClean="0"/>
              <a:t>19.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115233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150</Words>
  <Application>Microsoft Office PowerPoint</Application>
  <PresentationFormat>Presentación en pantalla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Office Theme</vt:lpstr>
      <vt:lpstr>FACTORIZACIÓN consiste en descomponer una expresión algebraica en uno o mas factores y obtener la expresión  factorizada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FACTORIZACIÓN</dc:title>
  <dc:creator>HP</dc:creator>
  <cp:lastModifiedBy>HP</cp:lastModifiedBy>
  <cp:revision>19</cp:revision>
  <dcterms:created xsi:type="dcterms:W3CDTF">2020-06-08T18:06:18Z</dcterms:created>
  <dcterms:modified xsi:type="dcterms:W3CDTF">2020-06-17T18:21:01Z</dcterms:modified>
</cp:coreProperties>
</file>