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8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43D86E-7FE5-4D68-A6B2-4EFBFD864EF6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467C50-06B7-4A63-9CEF-2326F4B4D900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7851648" cy="1296144"/>
          </a:xfrm>
        </p:spPr>
        <p:txBody>
          <a:bodyPr>
            <a:normAutofit/>
          </a:bodyPr>
          <a:lstStyle/>
          <a:p>
            <a:r>
              <a:rPr lang="es-CO" sz="4000" dirty="0" smtClean="0"/>
              <a:t>EJERCICIOS PROPUESTOS SOBRE BINOMIO AL CUBO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72816"/>
            <a:ext cx="7854696" cy="4536504"/>
          </a:xfrm>
        </p:spPr>
        <p:txBody>
          <a:bodyPr>
            <a:normAutofit/>
          </a:bodyPr>
          <a:lstStyle/>
          <a:p>
            <a:pPr algn="l"/>
            <a:r>
              <a:rPr lang="es-CO" dirty="0" smtClean="0"/>
              <a:t>( a + 6 )</a:t>
            </a:r>
            <a:r>
              <a:rPr lang="es-CO" baseline="30000" dirty="0" smtClean="0"/>
              <a:t>3 =</a:t>
            </a:r>
            <a:r>
              <a:rPr lang="es-CO" dirty="0" smtClean="0"/>
              <a:t> </a:t>
            </a:r>
          </a:p>
          <a:p>
            <a:pPr algn="l"/>
            <a:r>
              <a:rPr lang="es-CO" dirty="0" smtClean="0"/>
              <a:t>( m – 4 )</a:t>
            </a:r>
            <a:r>
              <a:rPr lang="es-CO" baseline="30000" dirty="0" smtClean="0"/>
              <a:t>3</a:t>
            </a:r>
            <a:r>
              <a:rPr lang="es-CO" dirty="0" smtClean="0"/>
              <a:t> = </a:t>
            </a:r>
          </a:p>
          <a:p>
            <a:pPr algn="l"/>
            <a:r>
              <a:rPr lang="es-CO" dirty="0" smtClean="0"/>
              <a:t>( y + 9 )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X – 7 )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m + 5 )</a:t>
            </a:r>
            <a:r>
              <a:rPr lang="es-CO" baseline="30000" dirty="0" smtClean="0"/>
              <a:t>3</a:t>
            </a:r>
            <a:r>
              <a:rPr lang="es-CO" dirty="0" smtClean="0"/>
              <a:t> = </a:t>
            </a:r>
          </a:p>
          <a:p>
            <a:pPr algn="l"/>
            <a:r>
              <a:rPr lang="es-CO" dirty="0" smtClean="0"/>
              <a:t>( X – 3 )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y + 6 )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n – 9 )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80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4624"/>
            <a:ext cx="7851648" cy="576064"/>
          </a:xfrm>
        </p:spPr>
        <p:txBody>
          <a:bodyPr>
            <a:normAutofit/>
          </a:bodyPr>
          <a:lstStyle/>
          <a:p>
            <a:pPr algn="l"/>
            <a:r>
              <a:rPr lang="es-CO" sz="3200" dirty="0" smtClean="0"/>
              <a:t>CONTINUACION DE EJERCICIOS PROPUESTOS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836712"/>
            <a:ext cx="7854696" cy="4680520"/>
          </a:xfrm>
        </p:spPr>
        <p:txBody>
          <a:bodyPr>
            <a:normAutofit/>
          </a:bodyPr>
          <a:lstStyle/>
          <a:p>
            <a:pPr algn="l"/>
            <a:r>
              <a:rPr lang="es-CO" dirty="0" smtClean="0"/>
              <a:t>( 5.b + 2 )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( 3.Y – 6 )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( 4.a + 2)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( 4.m – 5 )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( 7.n + 9 )</a:t>
            </a:r>
            <a:r>
              <a:rPr lang="es-CO" baseline="30000" dirty="0" smtClean="0"/>
              <a:t>3</a:t>
            </a:r>
            <a:r>
              <a:rPr lang="es-CO" dirty="0" smtClean="0"/>
              <a:t> =</a:t>
            </a:r>
          </a:p>
          <a:p>
            <a:pPr algn="l"/>
            <a:r>
              <a:rPr lang="es-CO" dirty="0" smtClean="0"/>
              <a:t>( 2.y – 6 )</a:t>
            </a:r>
            <a:r>
              <a:rPr lang="es-CO" baseline="30000" dirty="0" smtClean="0"/>
              <a:t>3</a:t>
            </a:r>
            <a:r>
              <a:rPr lang="es-CO" dirty="0" smtClean="0"/>
              <a:t>  =</a:t>
            </a:r>
          </a:p>
          <a:p>
            <a:pPr algn="l"/>
            <a:r>
              <a:rPr lang="es-CO" dirty="0" smtClean="0"/>
              <a:t>( 4.x + 2 )</a:t>
            </a:r>
            <a:r>
              <a:rPr lang="es-CO" baseline="30000" dirty="0" smtClean="0"/>
              <a:t>3</a:t>
            </a:r>
            <a:r>
              <a:rPr lang="es-CO" dirty="0" smtClean="0"/>
              <a:t> =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995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</TotalTime>
  <Words>113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EJERCICIOS PROPUESTOS SOBRE BINOMIO AL CUBO</vt:lpstr>
      <vt:lpstr>CONTINUACION DE EJERCICIOS PROPUESTOS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 PROPUESTOS SOBRE BINOMIO AL CUBO</dc:title>
  <dc:creator>HP</dc:creator>
  <cp:lastModifiedBy>HP</cp:lastModifiedBy>
  <cp:revision>4</cp:revision>
  <dcterms:created xsi:type="dcterms:W3CDTF">2020-05-17T20:06:40Z</dcterms:created>
  <dcterms:modified xsi:type="dcterms:W3CDTF">2020-05-17T20:29:29Z</dcterms:modified>
</cp:coreProperties>
</file>