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1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5222" y="213844"/>
            <a:ext cx="7197726" cy="596053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MOVIMIENTO RECTILINEO UNIFORME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9514" y="2131422"/>
            <a:ext cx="7302229" cy="4523138"/>
          </a:xfrm>
        </p:spPr>
        <p:txBody>
          <a:bodyPr>
            <a:noAutofit/>
          </a:bodyPr>
          <a:lstStyle/>
          <a:p>
            <a:pPr algn="l"/>
            <a:r>
              <a:rPr lang="es-MX" sz="1600" dirty="0" smtClean="0"/>
              <a:t>El estudio del movimiento rectilíneo se denomina cinemática, palabra que viene del verbo </a:t>
            </a:r>
            <a:r>
              <a:rPr lang="es-MX" sz="1600" dirty="0" err="1" smtClean="0"/>
              <a:t>kinema</a:t>
            </a:r>
            <a:r>
              <a:rPr lang="es-MX" sz="1600" dirty="0" smtClean="0"/>
              <a:t> que significa movimiento.</a:t>
            </a:r>
          </a:p>
          <a:p>
            <a:pPr algn="l"/>
            <a:r>
              <a:rPr lang="es-MX" sz="1600" dirty="0" smtClean="0"/>
              <a:t>La cinemática es el estudio del movimiento en función del tiempo</a:t>
            </a:r>
          </a:p>
          <a:p>
            <a:pPr algn="l"/>
            <a:r>
              <a:rPr lang="es-MX" sz="1600" dirty="0" smtClean="0"/>
              <a:t>La rapidez de una </a:t>
            </a:r>
            <a:r>
              <a:rPr lang="es-MX" sz="1600" dirty="0" err="1" smtClean="0"/>
              <a:t>particula</a:t>
            </a:r>
            <a:r>
              <a:rPr lang="es-MX" sz="1600" dirty="0" smtClean="0"/>
              <a:t> es igual  a  :     </a:t>
            </a:r>
          </a:p>
          <a:p>
            <a:pPr algn="l"/>
            <a:endParaRPr lang="es-MX" sz="1600" dirty="0" smtClean="0"/>
          </a:p>
          <a:p>
            <a:pPr algn="l"/>
            <a:r>
              <a:rPr lang="es-MX" sz="2000" b="1" dirty="0" smtClean="0"/>
              <a:t> v   =     x / t  ;    x = espacio en m o km       </a:t>
            </a:r>
          </a:p>
          <a:p>
            <a:pPr algn="l"/>
            <a:endParaRPr lang="es-MX" sz="1600" dirty="0"/>
          </a:p>
          <a:p>
            <a:pPr algn="l"/>
            <a:r>
              <a:rPr lang="es-MX" sz="2000" b="1" dirty="0" smtClean="0"/>
              <a:t>T = tiempo en horas o segundos</a:t>
            </a:r>
            <a:r>
              <a:rPr lang="es-MX" sz="1600" dirty="0" smtClean="0"/>
              <a:t>.</a:t>
            </a:r>
          </a:p>
          <a:p>
            <a:pPr algn="l"/>
            <a:r>
              <a:rPr lang="es-MX" sz="1600" dirty="0" err="1" smtClean="0"/>
              <a:t>Ej</a:t>
            </a:r>
            <a:r>
              <a:rPr lang="es-MX" sz="1600" dirty="0" smtClean="0"/>
              <a:t>  Una </a:t>
            </a:r>
            <a:r>
              <a:rPr lang="es-MX" sz="1600" dirty="0" err="1" smtClean="0"/>
              <a:t>particula</a:t>
            </a:r>
            <a:r>
              <a:rPr lang="es-MX" sz="1600" dirty="0" smtClean="0"/>
              <a:t> se desplaza una distancia de 130  km en  3,5 horas calcular la rapidez de la </a:t>
            </a:r>
            <a:r>
              <a:rPr lang="es-MX" sz="1600" dirty="0" err="1" smtClean="0"/>
              <a:t>particula</a:t>
            </a:r>
            <a:r>
              <a:rPr lang="es-MX" sz="1600" dirty="0" smtClean="0"/>
              <a:t> </a:t>
            </a:r>
            <a:r>
              <a:rPr lang="es-MX" sz="1600" dirty="0" err="1" smtClean="0"/>
              <a:t>em</a:t>
            </a:r>
            <a:r>
              <a:rPr lang="es-MX" sz="1600" dirty="0" smtClean="0"/>
              <a:t> km / h   y   m / s</a:t>
            </a:r>
          </a:p>
          <a:p>
            <a:pPr algn="l"/>
            <a:r>
              <a:rPr lang="es-MX" sz="1600" dirty="0" smtClean="0"/>
              <a:t>V   =   130 km / 3,5  </a:t>
            </a:r>
            <a:r>
              <a:rPr lang="es-MX" sz="1600" dirty="0"/>
              <a:t>h</a:t>
            </a:r>
            <a:r>
              <a:rPr lang="es-MX" sz="1600" dirty="0" smtClean="0"/>
              <a:t>                  </a:t>
            </a:r>
            <a:r>
              <a:rPr lang="es-MX" sz="1600" dirty="0" smtClean="0"/>
              <a:t>37,14 km / </a:t>
            </a:r>
            <a:r>
              <a:rPr lang="es-MX" sz="1600" dirty="0" smtClean="0"/>
              <a:t>H  </a:t>
            </a:r>
            <a:r>
              <a:rPr lang="es-MX" sz="1600" dirty="0" smtClean="0"/>
              <a:t>o   </a:t>
            </a:r>
            <a:r>
              <a:rPr lang="es-MX" sz="1600" dirty="0" smtClean="0"/>
              <a:t>37,14 km . 1000 m / 3600 s</a:t>
            </a:r>
          </a:p>
          <a:p>
            <a:pPr algn="l"/>
            <a:r>
              <a:rPr lang="es-MX" sz="1600" smtClean="0"/>
              <a:t>V = 10,27 m / s</a:t>
            </a:r>
            <a:endParaRPr lang="es-MX" sz="1600" dirty="0" smtClean="0"/>
          </a:p>
          <a:p>
            <a:pPr algn="l"/>
            <a:endParaRPr lang="en-US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165" y="3561812"/>
            <a:ext cx="3196414" cy="1799272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437606" y="3779036"/>
            <a:ext cx="4506686" cy="613955"/>
          </a:xfrm>
          <a:prstGeom prst="roundRect">
            <a:avLst/>
          </a:prstGeom>
          <a:noFill/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redondeado 5"/>
          <p:cNvSpPr/>
          <p:nvPr/>
        </p:nvSpPr>
        <p:spPr>
          <a:xfrm>
            <a:off x="289514" y="4530267"/>
            <a:ext cx="4506686" cy="483326"/>
          </a:xfrm>
          <a:prstGeom prst="round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echa derecha 6"/>
          <p:cNvSpPr/>
          <p:nvPr/>
        </p:nvSpPr>
        <p:spPr>
          <a:xfrm>
            <a:off x="2272937" y="5852160"/>
            <a:ext cx="418012" cy="16981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redondeado 7"/>
          <p:cNvSpPr/>
          <p:nvPr/>
        </p:nvSpPr>
        <p:spPr>
          <a:xfrm>
            <a:off x="289514" y="5113142"/>
            <a:ext cx="6544492" cy="1287658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Texto 8"/>
          <p:cNvSpPr txBox="1"/>
          <p:nvPr/>
        </p:nvSpPr>
        <p:spPr>
          <a:xfrm>
            <a:off x="8051165" y="5695406"/>
            <a:ext cx="347027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El taller tiene algunos ejercicios similares, si tiene alguna dificultad consultar al docente.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816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07027" y="122404"/>
            <a:ext cx="9387842" cy="726682"/>
          </a:xfrm>
        </p:spPr>
        <p:txBody>
          <a:bodyPr>
            <a:normAutofit/>
          </a:bodyPr>
          <a:lstStyle/>
          <a:p>
            <a:pPr algn="ctr"/>
            <a:r>
              <a:rPr lang="es-MX" sz="3600" dirty="0" smtClean="0"/>
              <a:t>movimiento:  EJERCICIOS RESUELTOS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9119" y="1603401"/>
            <a:ext cx="9649098" cy="5175884"/>
          </a:xfrm>
        </p:spPr>
        <p:txBody>
          <a:bodyPr>
            <a:normAutofit/>
          </a:bodyPr>
          <a:lstStyle/>
          <a:p>
            <a:r>
              <a:rPr lang="es-MX" dirty="0" smtClean="0"/>
              <a:t>Velocidad media </a:t>
            </a:r>
          </a:p>
          <a:p>
            <a:r>
              <a:rPr lang="es-MX" sz="2400" b="1" dirty="0" smtClean="0"/>
              <a:t>V = x – x </a:t>
            </a:r>
            <a:r>
              <a:rPr lang="es-MX" sz="2400" b="1" baseline="-25000" dirty="0" smtClean="0"/>
              <a:t>0 </a:t>
            </a:r>
            <a:r>
              <a:rPr lang="es-MX" sz="2400" b="1" dirty="0" smtClean="0"/>
              <a:t> / t</a:t>
            </a:r>
          </a:p>
          <a:p>
            <a:r>
              <a:rPr lang="es-MX" sz="1400" dirty="0" smtClean="0"/>
              <a:t>Velocidad instantánea</a:t>
            </a:r>
          </a:p>
          <a:p>
            <a:r>
              <a:rPr lang="es-MX" sz="2400" dirty="0" smtClean="0"/>
              <a:t>V = X / t</a:t>
            </a:r>
          </a:p>
          <a:p>
            <a:r>
              <a:rPr lang="es-MX" dirty="0" smtClean="0"/>
              <a:t>X = espacio</a:t>
            </a:r>
          </a:p>
          <a:p>
            <a:r>
              <a:rPr lang="es-MX" dirty="0" smtClean="0"/>
              <a:t>T = tiempo</a:t>
            </a:r>
          </a:p>
          <a:p>
            <a:endParaRPr lang="es-MX" dirty="0" smtClean="0"/>
          </a:p>
          <a:p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1205345" y="2424545"/>
            <a:ext cx="63038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 smtClean="0"/>
              <a:t>Ej</a:t>
            </a:r>
            <a:r>
              <a:rPr lang="es-MX" sz="2000" dirty="0" smtClean="0"/>
              <a:t>: Un atleta se desplaza con velocidad  de 15 km  / h durante un tiempo de 35 minutos , que distancia recorrió.</a:t>
            </a:r>
          </a:p>
          <a:p>
            <a:r>
              <a:rPr lang="es-MX" sz="2000" dirty="0"/>
              <a:t> </a:t>
            </a:r>
            <a:r>
              <a:rPr lang="es-MX" sz="2000" dirty="0" smtClean="0"/>
              <a:t>V = X / t  debemos convertir los km / h,  a,  m / s </a:t>
            </a:r>
          </a:p>
          <a:p>
            <a:r>
              <a:rPr lang="es-MX" sz="2000" dirty="0" smtClean="0"/>
              <a:t>15 km / h *1000 m / 3600 s = 4,16 m / s  y en 35 mi *60s = 2100 s</a:t>
            </a:r>
          </a:p>
          <a:p>
            <a:endParaRPr lang="es-MX" sz="2000" dirty="0" smtClean="0"/>
          </a:p>
          <a:p>
            <a:r>
              <a:rPr lang="es-MX" sz="2000" dirty="0" smtClean="0"/>
              <a:t>X = V * t                  X = 4,16 m / s * 2100 = 8736 m</a:t>
            </a:r>
          </a:p>
          <a:p>
            <a:endParaRPr lang="es-MX" sz="2000" dirty="0"/>
          </a:p>
          <a:p>
            <a:r>
              <a:rPr lang="es-MX" sz="2000" dirty="0" err="1" smtClean="0"/>
              <a:t>Ej</a:t>
            </a:r>
            <a:r>
              <a:rPr lang="es-MX" sz="2000" dirty="0" smtClean="0"/>
              <a:t> .Un barco recorre  95 millas  en 7 horas  si una milla marina equivale a 1900 m cual es la velocidad del barco.</a:t>
            </a:r>
          </a:p>
          <a:p>
            <a:r>
              <a:rPr lang="es-MX" sz="2000" dirty="0" smtClean="0"/>
              <a:t>Debemos convertir las millas a ( m )    y las horas a ( s ) </a:t>
            </a:r>
          </a:p>
          <a:p>
            <a:r>
              <a:rPr lang="es-MX" sz="2000" dirty="0" smtClean="0"/>
              <a:t>95 * 1900 = 180500 m  y 7 h * 3600 s = 25200 s .</a:t>
            </a:r>
          </a:p>
          <a:p>
            <a:r>
              <a:rPr lang="es-MX" sz="2000" dirty="0" smtClean="0"/>
              <a:t>V = X / t                   V = 180500 m / 25200 s = 7,16 m /s</a:t>
            </a:r>
          </a:p>
          <a:p>
            <a:endParaRPr lang="es-MX" sz="2000" dirty="0"/>
          </a:p>
          <a:p>
            <a:endParaRPr lang="en-US" sz="2000" dirty="0"/>
          </a:p>
        </p:txBody>
      </p:sp>
      <p:sp>
        <p:nvSpPr>
          <p:cNvPr id="6" name="Flecha derecha 5"/>
          <p:cNvSpPr/>
          <p:nvPr/>
        </p:nvSpPr>
        <p:spPr>
          <a:xfrm>
            <a:off x="2424545" y="4407311"/>
            <a:ext cx="401782" cy="19396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redondeado 7"/>
          <p:cNvSpPr/>
          <p:nvPr/>
        </p:nvSpPr>
        <p:spPr>
          <a:xfrm>
            <a:off x="1072738" y="2155165"/>
            <a:ext cx="6359237" cy="2493818"/>
          </a:xfrm>
          <a:prstGeom prst="roundRect">
            <a:avLst/>
          </a:prstGeom>
          <a:noFill/>
          <a:ln w="38100"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echa derecha 8"/>
          <p:cNvSpPr/>
          <p:nvPr/>
        </p:nvSpPr>
        <p:spPr>
          <a:xfrm>
            <a:off x="2424545" y="6206836"/>
            <a:ext cx="595746" cy="26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redondeado 9"/>
          <p:cNvSpPr/>
          <p:nvPr/>
        </p:nvSpPr>
        <p:spPr>
          <a:xfrm>
            <a:off x="1233055" y="4807527"/>
            <a:ext cx="69272" cy="969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 redondeado 10"/>
          <p:cNvSpPr/>
          <p:nvPr/>
        </p:nvSpPr>
        <p:spPr>
          <a:xfrm>
            <a:off x="1205345" y="4918363"/>
            <a:ext cx="6040582" cy="1814947"/>
          </a:xfrm>
          <a:prstGeom prst="roundRect">
            <a:avLst/>
          </a:prstGeom>
          <a:noFill/>
          <a:ln w="38100"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094" y="4779035"/>
            <a:ext cx="2286000" cy="2000250"/>
          </a:xfrm>
          <a:prstGeom prst="rect">
            <a:avLst/>
          </a:prstGeom>
        </p:spPr>
      </p:pic>
      <p:sp>
        <p:nvSpPr>
          <p:cNvPr id="14" name="Rectángulo redondeado 13"/>
          <p:cNvSpPr/>
          <p:nvPr/>
        </p:nvSpPr>
        <p:spPr>
          <a:xfrm>
            <a:off x="8102991" y="1603401"/>
            <a:ext cx="2405575" cy="2587942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6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63782" y="148530"/>
            <a:ext cx="7197726" cy="805059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Ejercicios resueltos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9484" y="1071155"/>
            <a:ext cx="7197726" cy="5577840"/>
          </a:xfrm>
        </p:spPr>
        <p:txBody>
          <a:bodyPr>
            <a:normAutofit/>
          </a:bodyPr>
          <a:lstStyle/>
          <a:p>
            <a:pPr algn="ctr"/>
            <a:r>
              <a:rPr lang="es-MX" sz="1400" dirty="0" smtClean="0"/>
              <a:t>De acuerdo a la siguiente grafica obsérvala y responde cada una de las preguntas</a:t>
            </a:r>
          </a:p>
          <a:p>
            <a:pPr marL="342900" indent="-342900" algn="ctr">
              <a:buAutoNum type="arabicPeriod"/>
            </a:pPr>
            <a:r>
              <a:rPr lang="es-MX" sz="1400" dirty="0" smtClean="0"/>
              <a:t>A los 2 </a:t>
            </a:r>
            <a:r>
              <a:rPr lang="es-MX" sz="1400" dirty="0" err="1" smtClean="0"/>
              <a:t>seg</a:t>
            </a:r>
            <a:r>
              <a:rPr lang="es-MX" sz="1400" dirty="0" smtClean="0"/>
              <a:t> que distancia recorrió la </a:t>
            </a:r>
            <a:r>
              <a:rPr lang="es-MX" sz="1400" dirty="0" err="1" smtClean="0"/>
              <a:t>particula</a:t>
            </a:r>
            <a:endParaRPr lang="en-US" sz="1400" dirty="0" smtClean="0"/>
          </a:p>
          <a:p>
            <a:pPr algn="ctr"/>
            <a:r>
              <a:rPr lang="es-MX" sz="1400" dirty="0" smtClean="0"/>
              <a:t>       2.entre 1 y 2 segundos que distancia recorrió</a:t>
            </a:r>
          </a:p>
          <a:p>
            <a:pPr algn="ctr"/>
            <a:r>
              <a:rPr lang="es-MX" sz="1400" dirty="0" smtClean="0"/>
              <a:t>3.En Cuantos  segundos vuelve a su  posición original.</a:t>
            </a:r>
          </a:p>
          <a:p>
            <a:pPr algn="ctr"/>
            <a:r>
              <a:rPr lang="es-MX" sz="1400" dirty="0" smtClean="0"/>
              <a:t>4. Cuanto tiempo en total se mantuvo quieto.</a:t>
            </a:r>
          </a:p>
          <a:p>
            <a:pPr algn="ctr"/>
            <a:r>
              <a:rPr lang="es-MX" sz="1400" dirty="0" smtClean="0"/>
              <a:t>5. Que rapidez desarrollo en los primeros  5 </a:t>
            </a:r>
            <a:r>
              <a:rPr lang="es-MX" sz="1400" dirty="0" err="1" smtClean="0"/>
              <a:t>seg</a:t>
            </a:r>
            <a:r>
              <a:rPr lang="es-MX" sz="1400" dirty="0" smtClean="0"/>
              <a:t>.</a:t>
            </a:r>
          </a:p>
          <a:p>
            <a:pPr algn="ctr"/>
            <a:r>
              <a:rPr lang="es-MX" sz="1400" dirty="0" smtClean="0"/>
              <a:t>6. Cual es la velocidad entre  3 y 8 </a:t>
            </a:r>
            <a:r>
              <a:rPr lang="es-MX" sz="1400" dirty="0" err="1" smtClean="0"/>
              <a:t>seg</a:t>
            </a:r>
            <a:r>
              <a:rPr lang="es-MX" sz="1400" dirty="0" smtClean="0"/>
              <a:t>.</a:t>
            </a:r>
          </a:p>
          <a:p>
            <a:pPr algn="ctr"/>
            <a:r>
              <a:rPr lang="es-MX" sz="1400" dirty="0" smtClean="0"/>
              <a:t>Respuesta</a:t>
            </a:r>
            <a:endParaRPr lang="es-MX" sz="1400" dirty="0" smtClean="0"/>
          </a:p>
          <a:p>
            <a:pPr marL="342900" indent="-342900" algn="ctr">
              <a:buAutoNum type="arabicPeriod"/>
            </a:pPr>
            <a:r>
              <a:rPr lang="es-MX" sz="1400" dirty="0" smtClean="0"/>
              <a:t>A los 2 </a:t>
            </a:r>
            <a:r>
              <a:rPr lang="es-MX" sz="1400" dirty="0" err="1" smtClean="0"/>
              <a:t>seg</a:t>
            </a:r>
            <a:r>
              <a:rPr lang="es-MX" sz="1400" dirty="0" smtClean="0"/>
              <a:t> </a:t>
            </a:r>
            <a:r>
              <a:rPr lang="es-MX" sz="1400" dirty="0" err="1" smtClean="0"/>
              <a:t>recorrio</a:t>
            </a:r>
            <a:r>
              <a:rPr lang="es-MX" sz="1400" dirty="0" smtClean="0"/>
              <a:t> una distancia de 45 m + 0 m = 45  m</a:t>
            </a:r>
          </a:p>
          <a:p>
            <a:pPr algn="ctr"/>
            <a:r>
              <a:rPr lang="es-MX" sz="1400" dirty="0" smtClean="0"/>
              <a:t>2. Entre uno y dos segundos recorrió  ( 0  m ) </a:t>
            </a:r>
          </a:p>
          <a:p>
            <a:pPr algn="ctr"/>
            <a:r>
              <a:rPr lang="es-MX" sz="1400" dirty="0" smtClean="0"/>
              <a:t>3. De acuerdo a la grafica no vuelve a su posición original</a:t>
            </a:r>
          </a:p>
          <a:p>
            <a:pPr algn="ctr"/>
            <a:r>
              <a:rPr lang="es-MX" sz="1400" dirty="0" smtClean="0"/>
              <a:t>4.Durante 3 segundos se mantuvo quieto</a:t>
            </a:r>
          </a:p>
          <a:p>
            <a:pPr algn="ctr"/>
            <a:r>
              <a:rPr lang="es-MX" sz="1400" dirty="0" smtClean="0"/>
              <a:t>5. Durante los primeros  5 segundos desarrollo una rapidez de 6 m / s.</a:t>
            </a:r>
          </a:p>
          <a:p>
            <a:pPr algn="ctr"/>
            <a:r>
              <a:rPr lang="es-MX" sz="1400" dirty="0" smtClean="0"/>
              <a:t>6.La velocidad entre   3 y 8 </a:t>
            </a:r>
            <a:r>
              <a:rPr lang="es-MX" sz="1400" dirty="0" err="1" smtClean="0"/>
              <a:t>seg</a:t>
            </a:r>
            <a:r>
              <a:rPr lang="es-MX" sz="1400" dirty="0" smtClean="0"/>
              <a:t>  fue de  V = X / t   175 m / 5 s  = 35 m / s</a:t>
            </a:r>
            <a:endParaRPr lang="es-MX" sz="1400" dirty="0" smtClean="0"/>
          </a:p>
          <a:p>
            <a:pPr algn="ctr"/>
            <a:r>
              <a:rPr lang="es-MX" sz="1400" dirty="0" smtClean="0"/>
              <a:t>  </a:t>
            </a:r>
          </a:p>
          <a:p>
            <a:pPr algn="ctr"/>
            <a:endParaRPr lang="es-MX" sz="1400" dirty="0" smtClean="0"/>
          </a:p>
          <a:p>
            <a:pPr marL="342900" indent="-342900" algn="ctr">
              <a:buAutoNum type="arabicPeriod"/>
            </a:pPr>
            <a:endParaRPr lang="es-MX" sz="1400" dirty="0" smtClean="0"/>
          </a:p>
        </p:txBody>
      </p:sp>
      <p:sp>
        <p:nvSpPr>
          <p:cNvPr id="4" name="Rectángulo redondeado 3"/>
          <p:cNvSpPr/>
          <p:nvPr/>
        </p:nvSpPr>
        <p:spPr>
          <a:xfrm>
            <a:off x="2991394" y="3239589"/>
            <a:ext cx="2116183" cy="9535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8527" y="2808266"/>
            <a:ext cx="4036830" cy="253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80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60170" y="200781"/>
            <a:ext cx="7197726" cy="79199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Ejercicios resueltos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1166" y="1198394"/>
            <a:ext cx="7197726" cy="545059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dirty="0" smtClean="0"/>
              <a:t>De acuerdo a la grafica responder las siguientes preguntas</a:t>
            </a:r>
          </a:p>
          <a:p>
            <a:pPr algn="ctr"/>
            <a:r>
              <a:rPr lang="es-MX" dirty="0" smtClean="0"/>
              <a:t>1.Cual fue su velocidad al iniciar movimiento</a:t>
            </a:r>
          </a:p>
          <a:p>
            <a:pPr algn="ctr"/>
            <a:r>
              <a:rPr lang="es-MX" dirty="0" smtClean="0"/>
              <a:t>2.Durante cuanto tiempo mantuvo la mayor velocidad</a:t>
            </a:r>
          </a:p>
          <a:p>
            <a:pPr algn="ctr"/>
            <a:r>
              <a:rPr lang="es-MX" dirty="0" smtClean="0"/>
              <a:t>3.Que valor tiene su velocidad negativa y durante cuanto tiempo</a:t>
            </a:r>
          </a:p>
          <a:p>
            <a:pPr algn="ctr"/>
            <a:r>
              <a:rPr lang="es-MX" dirty="0" smtClean="0"/>
              <a:t>4.Se puede decir que durante el recorrido de la </a:t>
            </a:r>
            <a:r>
              <a:rPr lang="es-MX" dirty="0" err="1" smtClean="0"/>
              <a:t>particula</a:t>
            </a:r>
            <a:r>
              <a:rPr lang="es-MX" dirty="0" smtClean="0"/>
              <a:t> su velocidad fue constante</a:t>
            </a:r>
          </a:p>
          <a:p>
            <a:pPr algn="ctr"/>
            <a:r>
              <a:rPr lang="es-MX" dirty="0" smtClean="0"/>
              <a:t>5.Entre los 5 y 15 segundos cual fue su velocidad</a:t>
            </a:r>
          </a:p>
          <a:p>
            <a:pPr algn="ctr"/>
            <a:r>
              <a:rPr lang="es-MX" dirty="0" smtClean="0"/>
              <a:t>6.Cuanto tiempo duro su recorrido</a:t>
            </a:r>
          </a:p>
          <a:p>
            <a:pPr algn="ctr"/>
            <a:r>
              <a:rPr lang="es-MX" dirty="0" err="1" smtClean="0"/>
              <a:t>Solucion</a:t>
            </a:r>
            <a:endParaRPr lang="es-MX" dirty="0" smtClean="0"/>
          </a:p>
          <a:p>
            <a:pPr algn="ctr"/>
            <a:r>
              <a:rPr lang="es-MX" dirty="0" smtClean="0"/>
              <a:t>1.De acuerdo a la grafica fue de ( 0  m/s ) </a:t>
            </a:r>
          </a:p>
          <a:p>
            <a:pPr algn="ctr"/>
            <a:r>
              <a:rPr lang="es-MX" dirty="0" smtClean="0"/>
              <a:t>2.Durante 15 segundos</a:t>
            </a:r>
          </a:p>
          <a:p>
            <a:pPr algn="ctr"/>
            <a:r>
              <a:rPr lang="es-MX" dirty="0" smtClean="0"/>
              <a:t>3.Suvelocidad negativa fue de – 10 m / s y la mantuvo durante 15 s.</a:t>
            </a:r>
          </a:p>
          <a:p>
            <a:pPr algn="ctr"/>
            <a:r>
              <a:rPr lang="es-MX" dirty="0" smtClean="0"/>
              <a:t>4.No como podemos ver la </a:t>
            </a:r>
            <a:r>
              <a:rPr lang="es-MX" dirty="0" err="1" smtClean="0"/>
              <a:t>velociada</a:t>
            </a:r>
            <a:r>
              <a:rPr lang="es-MX" dirty="0" smtClean="0"/>
              <a:t> fue variable</a:t>
            </a:r>
          </a:p>
          <a:p>
            <a:pPr algn="ctr"/>
            <a:r>
              <a:rPr lang="es-MX" dirty="0" smtClean="0"/>
              <a:t>5.Entre los 5 y 15 s du velocidad fue de 20 m / s</a:t>
            </a:r>
          </a:p>
          <a:p>
            <a:pPr algn="ctr"/>
            <a:r>
              <a:rPr lang="es-MX" dirty="0" smtClean="0"/>
              <a:t>6.Su recorrido duro 30 s.</a:t>
            </a:r>
          </a:p>
          <a:p>
            <a:pPr algn="ctr"/>
            <a:endParaRPr lang="es-MX" dirty="0" smtClean="0"/>
          </a:p>
          <a:p>
            <a:pPr algn="ctr"/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8892" y="2345776"/>
            <a:ext cx="3985124" cy="288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290</TotalTime>
  <Words>602</Words>
  <Application>Microsoft Office PowerPoint</Application>
  <PresentationFormat>Panorámica</PresentationFormat>
  <Paragraphs>60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Celestial</vt:lpstr>
      <vt:lpstr>MOVIMIENTO RECTILINEO UNIFORME</vt:lpstr>
      <vt:lpstr>movimiento:  EJERCICIOS RESUELTOS</vt:lpstr>
      <vt:lpstr>Ejercicios resueltos</vt:lpstr>
      <vt:lpstr>Ejercicios resueltos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MOVIMIENTO RECTILINEOUNIFORME</dc:title>
  <dc:creator>USUARIO</dc:creator>
  <cp:lastModifiedBy>USUARIO</cp:lastModifiedBy>
  <cp:revision>35</cp:revision>
  <dcterms:created xsi:type="dcterms:W3CDTF">2020-04-01T01:09:27Z</dcterms:created>
  <dcterms:modified xsi:type="dcterms:W3CDTF">2020-05-07T19:31:06Z</dcterms:modified>
</cp:coreProperties>
</file>