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41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45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02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42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59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93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2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64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71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24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4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4922-C0C3-4959-8956-E723FA33717D}" type="datetimeFigureOut">
              <a:rPr lang="es-MX" smtClean="0"/>
              <a:t>30/07/2020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17D03-C001-4E75-9107-0571AC8B95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013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10473" y="260648"/>
            <a:ext cx="7920880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EJERCICIOS RESUELTOS FACTORIZAR</a:t>
            </a:r>
            <a:r>
              <a:rPr lang="es-CO" dirty="0" smtClean="0"/>
              <a:t>.</a:t>
            </a:r>
          </a:p>
          <a:p>
            <a:r>
              <a:rPr lang="es-CO" sz="2800" dirty="0" smtClean="0"/>
              <a:t>1. X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– 5X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50 = (X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-10  ) (X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+ 5 )</a:t>
            </a:r>
          </a:p>
          <a:p>
            <a:r>
              <a:rPr lang="es-CO" sz="2800" dirty="0" smtClean="0"/>
              <a:t>2. X</a:t>
            </a:r>
            <a:r>
              <a:rPr lang="es-CO" sz="2800" baseline="30000" dirty="0" smtClean="0"/>
              <a:t>6</a:t>
            </a:r>
            <a:r>
              <a:rPr lang="es-CO" sz="2800" dirty="0" smtClean="0"/>
              <a:t> + 7X</a:t>
            </a:r>
            <a:r>
              <a:rPr lang="es-CO" sz="2800" baseline="30000" dirty="0" smtClean="0"/>
              <a:t>3</a:t>
            </a:r>
            <a:r>
              <a:rPr lang="es-CO" sz="2800" dirty="0" smtClean="0"/>
              <a:t> – 44 = (X</a:t>
            </a:r>
            <a:r>
              <a:rPr lang="es-CO" sz="2800" baseline="30000" dirty="0" smtClean="0"/>
              <a:t>3</a:t>
            </a:r>
            <a:r>
              <a:rPr lang="es-CO" sz="2800" dirty="0" smtClean="0"/>
              <a:t> +  11  ) (X</a:t>
            </a:r>
            <a:r>
              <a:rPr lang="es-CO" sz="2800" baseline="30000" dirty="0" smtClean="0"/>
              <a:t>3</a:t>
            </a:r>
            <a:r>
              <a:rPr lang="es-CO" sz="2800" dirty="0" smtClean="0"/>
              <a:t>  - 4 )</a:t>
            </a:r>
          </a:p>
          <a:p>
            <a:r>
              <a:rPr lang="es-CO" sz="2800" dirty="0" smtClean="0"/>
              <a:t>3. a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b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ab – 42=(ab - 7 )  (ab + 6  )   </a:t>
            </a:r>
          </a:p>
          <a:p>
            <a:r>
              <a:rPr lang="es-CO" sz="2800" dirty="0" smtClean="0"/>
              <a:t>4. 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5aX – 36a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= (X -  9 ) (X + 4 )</a:t>
            </a:r>
          </a:p>
          <a:p>
            <a:r>
              <a:rPr lang="es-CO" sz="2800" dirty="0" smtClean="0"/>
              <a:t>5. (a + b)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-12(a-b) + 20=((</a:t>
            </a:r>
            <a:r>
              <a:rPr lang="es-CO" sz="2800" dirty="0" err="1" smtClean="0"/>
              <a:t>a+b</a:t>
            </a:r>
            <a:r>
              <a:rPr lang="es-CO" sz="2800" dirty="0" smtClean="0"/>
              <a:t>) - 10 )((</a:t>
            </a:r>
            <a:r>
              <a:rPr lang="es-CO" sz="2800" dirty="0" err="1" smtClean="0"/>
              <a:t>a+b</a:t>
            </a:r>
            <a:r>
              <a:rPr lang="es-CO" sz="2800" dirty="0" smtClean="0"/>
              <a:t>) - 2 )</a:t>
            </a:r>
          </a:p>
          <a:p>
            <a:r>
              <a:rPr lang="es-CO" sz="2800" dirty="0" smtClean="0"/>
              <a:t>6. 28 + 3X – 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=-(X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3X – 28) = -(X -7) (X  +4)</a:t>
            </a:r>
          </a:p>
          <a:p>
            <a:r>
              <a:rPr lang="es-CO" sz="2800" dirty="0" smtClean="0"/>
              <a:t>7. 30 +11 Y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Y</a:t>
            </a:r>
            <a:r>
              <a:rPr lang="es-CO" sz="2800" baseline="30000" dirty="0" smtClean="0"/>
              <a:t>4  </a:t>
            </a:r>
            <a:r>
              <a:rPr lang="es-CO" sz="2800" dirty="0" smtClean="0"/>
              <a:t>=</a:t>
            </a:r>
            <a:r>
              <a:rPr lang="es-CO" sz="2800" baseline="30000" dirty="0" smtClean="0"/>
              <a:t> </a:t>
            </a:r>
            <a:r>
              <a:rPr lang="es-CO" sz="2800" baseline="30000" dirty="0"/>
              <a:t> </a:t>
            </a:r>
            <a:r>
              <a:rPr lang="es-CO" sz="2800" dirty="0" smtClean="0"/>
              <a:t>Y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+ 11Y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+30 = ( Y2 +6 )(Y2 +5 )</a:t>
            </a:r>
          </a:p>
          <a:p>
            <a:r>
              <a:rPr lang="es-CO" sz="2800" dirty="0" smtClean="0"/>
              <a:t>8. X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+ 5X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+ 4 = (X2 + 4)(X2 + 1)</a:t>
            </a:r>
          </a:p>
          <a:p>
            <a:r>
              <a:rPr lang="es-CO" sz="2800" dirty="0" smtClean="0"/>
              <a:t>9. m</a:t>
            </a:r>
            <a:r>
              <a:rPr lang="es-CO" sz="2800" baseline="30000" dirty="0" smtClean="0"/>
              <a:t>8</a:t>
            </a:r>
            <a:r>
              <a:rPr lang="es-CO" sz="2800" dirty="0" smtClean="0"/>
              <a:t> – 10m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+ 25 = (m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-  5 )(m</a:t>
            </a:r>
            <a:r>
              <a:rPr lang="es-CO" sz="2800" baseline="30000" dirty="0" smtClean="0"/>
              <a:t>4 </a:t>
            </a:r>
            <a:r>
              <a:rPr lang="es-CO" sz="2800" dirty="0" smtClean="0"/>
              <a:t> - 5)</a:t>
            </a:r>
          </a:p>
          <a:p>
            <a:r>
              <a:rPr lang="es-CO" sz="2800" dirty="0" smtClean="0"/>
              <a:t>10.X</a:t>
            </a:r>
            <a:r>
              <a:rPr lang="es-CO" sz="2800" baseline="30000" dirty="0" smtClean="0"/>
              <a:t>4 </a:t>
            </a:r>
            <a:r>
              <a:rPr lang="es-CO" sz="2800" dirty="0" smtClean="0"/>
              <a:t>+ 7aX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60a</a:t>
            </a:r>
            <a:r>
              <a:rPr lang="es-CO" sz="2800" baseline="30000" dirty="0" smtClean="0"/>
              <a:t>2  = </a:t>
            </a:r>
            <a:r>
              <a:rPr lang="es-CO" sz="2800" dirty="0" smtClean="0"/>
              <a:t>(X2 + 12  )( X2 - 5 )</a:t>
            </a:r>
          </a:p>
          <a:p>
            <a:r>
              <a:rPr lang="es-CO" sz="2800" dirty="0" smtClean="0"/>
              <a:t>11.m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</a:t>
            </a:r>
            <a:r>
              <a:rPr lang="es-CO" sz="2800" dirty="0" err="1" smtClean="0"/>
              <a:t>mn</a:t>
            </a:r>
            <a:r>
              <a:rPr lang="es-CO" sz="2800" dirty="0" smtClean="0"/>
              <a:t> – 56n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= (m +  8 )(m -  7 )</a:t>
            </a:r>
          </a:p>
          <a:p>
            <a:r>
              <a:rPr lang="es-CO" sz="2800" dirty="0" smtClean="0"/>
              <a:t>12.X</a:t>
            </a:r>
            <a:r>
              <a:rPr lang="es-CO" sz="2800" baseline="30000" dirty="0" smtClean="0"/>
              <a:t>8</a:t>
            </a:r>
            <a:r>
              <a:rPr lang="es-CO" sz="2800" dirty="0" smtClean="0"/>
              <a:t> + X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– 240 = (X4 +  )(X4 -   )</a:t>
            </a:r>
          </a:p>
          <a:p>
            <a:r>
              <a:rPr lang="es-CO" sz="2800" baseline="300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0533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260648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+ 2X – 15 = ( X  +  5 )(  X  - 3)</a:t>
            </a:r>
          </a:p>
          <a:p>
            <a:r>
              <a:rPr lang="es-CO" sz="2800" dirty="0" smtClean="0"/>
              <a:t>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+ 5X + 6 =  (X +   3 ) ( X + 2  )</a:t>
            </a:r>
          </a:p>
          <a:p>
            <a:r>
              <a:rPr lang="es-CO" sz="2800" dirty="0" smtClean="0"/>
              <a:t>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7X + 12= ( X -  3 ) ( X – 4)</a:t>
            </a:r>
          </a:p>
          <a:p>
            <a:r>
              <a:rPr lang="es-CO" sz="2800" dirty="0" smtClean="0"/>
              <a:t>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–5X – 14 = (X - 7   ) ( X + 2  )</a:t>
            </a:r>
          </a:p>
          <a:p>
            <a:r>
              <a:rPr lang="es-CO" sz="2800" dirty="0" smtClean="0"/>
              <a:t>a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-13a + 40 = (a – 8) (a - 5 ) </a:t>
            </a:r>
          </a:p>
          <a:p>
            <a:r>
              <a:rPr lang="es-CO" sz="2800" dirty="0" smtClean="0"/>
              <a:t>m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- 11m -12 = (m - 12 )  (m +1)</a:t>
            </a:r>
          </a:p>
          <a:p>
            <a:r>
              <a:rPr lang="es-CO" sz="2800" dirty="0"/>
              <a:t>n</a:t>
            </a:r>
            <a:r>
              <a:rPr lang="es-CO" sz="2800" baseline="30000" dirty="0"/>
              <a:t>2</a:t>
            </a:r>
            <a:r>
              <a:rPr lang="es-CO" sz="2800" dirty="0"/>
              <a:t> + 28n – 29 </a:t>
            </a:r>
            <a:r>
              <a:rPr lang="es-CO" sz="2800" dirty="0" smtClean="0"/>
              <a:t>= (n + 29 )  ( n - 1)</a:t>
            </a:r>
          </a:p>
          <a:p>
            <a:r>
              <a:rPr lang="es-CO" sz="2800" dirty="0" smtClean="0"/>
              <a:t>X2 + 6X - 216 = (X + 18  ) (X - 12 )</a:t>
            </a:r>
          </a:p>
          <a:p>
            <a:endParaRPr lang="es-CO" sz="2800" dirty="0" smtClean="0"/>
          </a:p>
          <a:p>
            <a:endParaRPr lang="es-MX" sz="2800" dirty="0" smtClean="0"/>
          </a:p>
          <a:p>
            <a:pPr marL="514350" indent="-514350">
              <a:buAutoNum type="arabicPlain" startAt="216"/>
            </a:pPr>
            <a:endParaRPr lang="es-CO" sz="2800" dirty="0" smtClean="0"/>
          </a:p>
        </p:txBody>
      </p:sp>
    </p:spTree>
    <p:extLst>
      <p:ext uri="{BB962C8B-B14F-4D97-AF65-F5344CB8AC3E}">
        <p14:creationId xmlns:p14="http://schemas.microsoft.com/office/powerpoint/2010/main" val="229855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8864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TRINOMIO DE LA FORMA: ax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</a:t>
            </a:r>
            <a:r>
              <a:rPr lang="es-CO" sz="2800" dirty="0" err="1" smtClean="0"/>
              <a:t>bX</a:t>
            </a:r>
            <a:r>
              <a:rPr lang="es-CO" sz="2800" dirty="0" smtClean="0"/>
              <a:t> + c =</a:t>
            </a:r>
          </a:p>
          <a:p>
            <a:r>
              <a:rPr lang="es-CO" sz="2800" dirty="0" smtClean="0"/>
              <a:t>2X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+ 11X + 5 =4X2 +11(2X) + 10/2 = (2X + 10)(2X+1)/2</a:t>
            </a:r>
          </a:p>
          <a:p>
            <a:r>
              <a:rPr lang="es-CO" sz="2800" dirty="0"/>
              <a:t> </a:t>
            </a:r>
            <a:r>
              <a:rPr lang="es-CO" sz="2800" dirty="0" smtClean="0"/>
              <a:t>                                                                     (X + 5)(X + ½)</a:t>
            </a:r>
          </a:p>
          <a:p>
            <a:r>
              <a:rPr lang="es-CO" sz="2800" dirty="0" smtClean="0"/>
              <a:t>3a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+7a - 6 =</a:t>
            </a:r>
          </a:p>
          <a:p>
            <a:r>
              <a:rPr lang="es-CO" sz="2800" dirty="0" smtClean="0"/>
              <a:t>10n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n – 2 =</a:t>
            </a:r>
          </a:p>
          <a:p>
            <a:r>
              <a:rPr lang="es-CO" sz="2800" dirty="0" smtClean="0"/>
              <a:t>7m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23m + 6 =</a:t>
            </a:r>
          </a:p>
          <a:p>
            <a:r>
              <a:rPr lang="es-CO" sz="2800" dirty="0" smtClean="0"/>
              <a:t>6x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7X – 3 =</a:t>
            </a:r>
          </a:p>
          <a:p>
            <a:r>
              <a:rPr lang="es-CO" sz="2800" dirty="0" smtClean="0"/>
              <a:t>20X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+ 7X - 6 =</a:t>
            </a:r>
          </a:p>
          <a:p>
            <a:r>
              <a:rPr lang="es-CO" sz="2800" dirty="0" smtClean="0"/>
              <a:t>18a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13a - 5 =</a:t>
            </a:r>
          </a:p>
          <a:p>
            <a:r>
              <a:rPr lang="es-CO" sz="2800" dirty="0" smtClean="0"/>
              <a:t>2X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+ 3X – 2 =</a:t>
            </a:r>
          </a:p>
          <a:p>
            <a:r>
              <a:rPr lang="es-CO" sz="2800" dirty="0" smtClean="0"/>
              <a:t>11X</a:t>
            </a:r>
            <a:r>
              <a:rPr lang="es-CO" sz="2800" baseline="30000" dirty="0" smtClean="0"/>
              <a:t>4</a:t>
            </a:r>
            <a:r>
              <a:rPr lang="es-CO" sz="2800" dirty="0" smtClean="0"/>
              <a:t> – 11X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– 12 =</a:t>
            </a:r>
          </a:p>
          <a:p>
            <a:r>
              <a:rPr lang="es-CO" sz="2800" dirty="0" smtClean="0"/>
              <a:t>12X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Y</a:t>
            </a:r>
            <a:r>
              <a:rPr lang="es-CO" sz="2800" baseline="30000" dirty="0" smtClean="0"/>
              <a:t>2</a:t>
            </a:r>
            <a:r>
              <a:rPr lang="es-CO" sz="2800" dirty="0" smtClean="0"/>
              <a:t> + XY – 20 =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8678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921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446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DE LA FORMA  X2 + bX + c</dc:title>
  <dc:creator>HP</dc:creator>
  <cp:lastModifiedBy>HP</cp:lastModifiedBy>
  <cp:revision>48</cp:revision>
  <dcterms:created xsi:type="dcterms:W3CDTF">2020-07-15T13:47:56Z</dcterms:created>
  <dcterms:modified xsi:type="dcterms:W3CDTF">2020-07-30T18:59:24Z</dcterms:modified>
</cp:coreProperties>
</file>