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60" r:id="rId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84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24922-C0C3-4959-8956-E723FA33717D}" type="datetimeFigureOut">
              <a:rPr lang="es-MX" smtClean="0"/>
              <a:t>30/07/2020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17D03-C001-4E75-9107-0571AC8B956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65414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24922-C0C3-4959-8956-E723FA33717D}" type="datetimeFigureOut">
              <a:rPr lang="es-MX" smtClean="0"/>
              <a:t>30/07/2020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17D03-C001-4E75-9107-0571AC8B956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2459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24922-C0C3-4959-8956-E723FA33717D}" type="datetimeFigureOut">
              <a:rPr lang="es-MX" smtClean="0"/>
              <a:t>30/07/2020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17D03-C001-4E75-9107-0571AC8B956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4024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24922-C0C3-4959-8956-E723FA33717D}" type="datetimeFigureOut">
              <a:rPr lang="es-MX" smtClean="0"/>
              <a:t>30/07/2020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17D03-C001-4E75-9107-0571AC8B956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46429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24922-C0C3-4959-8956-E723FA33717D}" type="datetimeFigureOut">
              <a:rPr lang="es-MX" smtClean="0"/>
              <a:t>30/07/2020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17D03-C001-4E75-9107-0571AC8B956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13595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24922-C0C3-4959-8956-E723FA33717D}" type="datetimeFigureOut">
              <a:rPr lang="es-MX" smtClean="0"/>
              <a:t>30/07/2020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17D03-C001-4E75-9107-0571AC8B956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39934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24922-C0C3-4959-8956-E723FA33717D}" type="datetimeFigureOut">
              <a:rPr lang="es-MX" smtClean="0"/>
              <a:t>30/07/2020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17D03-C001-4E75-9107-0571AC8B956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95211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24922-C0C3-4959-8956-E723FA33717D}" type="datetimeFigureOut">
              <a:rPr lang="es-MX" smtClean="0"/>
              <a:t>30/07/2020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17D03-C001-4E75-9107-0571AC8B956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07648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24922-C0C3-4959-8956-E723FA33717D}" type="datetimeFigureOut">
              <a:rPr lang="es-MX" smtClean="0"/>
              <a:t>30/07/2020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17D03-C001-4E75-9107-0571AC8B956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0714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24922-C0C3-4959-8956-E723FA33717D}" type="datetimeFigureOut">
              <a:rPr lang="es-MX" smtClean="0"/>
              <a:t>30/07/2020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17D03-C001-4E75-9107-0571AC8B956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6240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24922-C0C3-4959-8956-E723FA33717D}" type="datetimeFigureOut">
              <a:rPr lang="es-MX" smtClean="0"/>
              <a:t>30/07/2020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17D03-C001-4E75-9107-0571AC8B956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8436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E24922-C0C3-4959-8956-E723FA33717D}" type="datetimeFigureOut">
              <a:rPr lang="es-MX" smtClean="0"/>
              <a:t>30/07/2020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A17D03-C001-4E75-9107-0571AC8B956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20137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510473" y="260648"/>
            <a:ext cx="7920880" cy="6104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600" dirty="0" smtClean="0"/>
              <a:t>EJERCICIOS RESUELTOS FACTORIZAR</a:t>
            </a:r>
            <a:r>
              <a:rPr lang="es-CO" dirty="0" smtClean="0"/>
              <a:t>.</a:t>
            </a:r>
          </a:p>
          <a:p>
            <a:r>
              <a:rPr lang="es-CO" sz="2800" dirty="0" smtClean="0"/>
              <a:t>1. X</a:t>
            </a:r>
            <a:r>
              <a:rPr lang="es-CO" sz="2800" baseline="30000" dirty="0" smtClean="0"/>
              <a:t>4</a:t>
            </a:r>
            <a:r>
              <a:rPr lang="es-CO" sz="2800" dirty="0" smtClean="0"/>
              <a:t> – 5X</a:t>
            </a:r>
            <a:r>
              <a:rPr lang="es-CO" sz="2800" baseline="30000" dirty="0" smtClean="0"/>
              <a:t>2</a:t>
            </a:r>
            <a:r>
              <a:rPr lang="es-CO" sz="2800" dirty="0" smtClean="0"/>
              <a:t> – 50 = (X</a:t>
            </a:r>
            <a:r>
              <a:rPr lang="es-CO" sz="2800" baseline="30000" dirty="0" smtClean="0"/>
              <a:t>2</a:t>
            </a:r>
            <a:r>
              <a:rPr lang="es-CO" sz="2800" dirty="0" smtClean="0"/>
              <a:t> -10  ) (X</a:t>
            </a:r>
            <a:r>
              <a:rPr lang="es-CO" sz="2800" baseline="30000" dirty="0" smtClean="0"/>
              <a:t>2</a:t>
            </a:r>
            <a:r>
              <a:rPr lang="es-CO" sz="2800" dirty="0" smtClean="0"/>
              <a:t> + 5 )</a:t>
            </a:r>
          </a:p>
          <a:p>
            <a:r>
              <a:rPr lang="es-CO" sz="2800" dirty="0" smtClean="0"/>
              <a:t>2. X</a:t>
            </a:r>
            <a:r>
              <a:rPr lang="es-CO" sz="2800" baseline="30000" dirty="0" smtClean="0"/>
              <a:t>6</a:t>
            </a:r>
            <a:r>
              <a:rPr lang="es-CO" sz="2800" dirty="0" smtClean="0"/>
              <a:t> + 7X</a:t>
            </a:r>
            <a:r>
              <a:rPr lang="es-CO" sz="2800" baseline="30000" dirty="0" smtClean="0"/>
              <a:t>3</a:t>
            </a:r>
            <a:r>
              <a:rPr lang="es-CO" sz="2800" dirty="0" smtClean="0"/>
              <a:t> – 44 = (X</a:t>
            </a:r>
            <a:r>
              <a:rPr lang="es-CO" sz="2800" baseline="30000" dirty="0" smtClean="0"/>
              <a:t>3</a:t>
            </a:r>
            <a:r>
              <a:rPr lang="es-CO" sz="2800" dirty="0" smtClean="0"/>
              <a:t> +  11  ) (X</a:t>
            </a:r>
            <a:r>
              <a:rPr lang="es-CO" sz="2800" baseline="30000" dirty="0" smtClean="0"/>
              <a:t>3</a:t>
            </a:r>
            <a:r>
              <a:rPr lang="es-CO" sz="2800" dirty="0" smtClean="0"/>
              <a:t>  - 4 )</a:t>
            </a:r>
          </a:p>
          <a:p>
            <a:r>
              <a:rPr lang="es-CO" sz="2800" dirty="0" smtClean="0"/>
              <a:t>3. a</a:t>
            </a:r>
            <a:r>
              <a:rPr lang="es-CO" sz="2800" baseline="30000" dirty="0" smtClean="0"/>
              <a:t>2</a:t>
            </a:r>
            <a:r>
              <a:rPr lang="es-CO" sz="2800" dirty="0" smtClean="0"/>
              <a:t>b</a:t>
            </a:r>
            <a:r>
              <a:rPr lang="es-CO" sz="2800" baseline="30000" dirty="0" smtClean="0"/>
              <a:t>2</a:t>
            </a:r>
            <a:r>
              <a:rPr lang="es-CO" sz="2800" dirty="0" smtClean="0"/>
              <a:t> – ab – 42=(ab - 7 )  (ab + 6  )   </a:t>
            </a:r>
          </a:p>
          <a:p>
            <a:r>
              <a:rPr lang="es-CO" sz="2800" dirty="0" smtClean="0"/>
              <a:t>4. X</a:t>
            </a:r>
            <a:r>
              <a:rPr lang="es-CO" sz="2800" baseline="30000" dirty="0" smtClean="0"/>
              <a:t>2</a:t>
            </a:r>
            <a:r>
              <a:rPr lang="es-CO" sz="2800" dirty="0" smtClean="0"/>
              <a:t> – 5aX – 36a</a:t>
            </a:r>
            <a:r>
              <a:rPr lang="es-CO" sz="2800" baseline="30000" dirty="0" smtClean="0"/>
              <a:t>2</a:t>
            </a:r>
            <a:r>
              <a:rPr lang="es-CO" sz="2800" dirty="0" smtClean="0"/>
              <a:t>= (X -  9 ) (X + 4 )</a:t>
            </a:r>
          </a:p>
          <a:p>
            <a:r>
              <a:rPr lang="es-CO" sz="2800" dirty="0" smtClean="0"/>
              <a:t>5. (a + b)</a:t>
            </a:r>
            <a:r>
              <a:rPr lang="es-CO" sz="2800" baseline="30000" dirty="0" smtClean="0"/>
              <a:t>2</a:t>
            </a:r>
            <a:r>
              <a:rPr lang="es-CO" sz="2800" dirty="0" smtClean="0"/>
              <a:t> -12(a-b) + 20=((</a:t>
            </a:r>
            <a:r>
              <a:rPr lang="es-CO" sz="2800" dirty="0" err="1" smtClean="0"/>
              <a:t>a+b</a:t>
            </a:r>
            <a:r>
              <a:rPr lang="es-CO" sz="2800" dirty="0" smtClean="0"/>
              <a:t>) - 10 )((</a:t>
            </a:r>
            <a:r>
              <a:rPr lang="es-CO" sz="2800" dirty="0" err="1" smtClean="0"/>
              <a:t>a+b</a:t>
            </a:r>
            <a:r>
              <a:rPr lang="es-CO" sz="2800" dirty="0" smtClean="0"/>
              <a:t>) - 2 )</a:t>
            </a:r>
          </a:p>
          <a:p>
            <a:r>
              <a:rPr lang="es-CO" sz="2800" dirty="0" smtClean="0"/>
              <a:t>6. 28 + 3X – X</a:t>
            </a:r>
            <a:r>
              <a:rPr lang="es-CO" sz="2800" baseline="30000" dirty="0" smtClean="0"/>
              <a:t>2</a:t>
            </a:r>
            <a:r>
              <a:rPr lang="es-CO" sz="2800" dirty="0" smtClean="0"/>
              <a:t> =-(X</a:t>
            </a:r>
            <a:r>
              <a:rPr lang="es-CO" sz="2800" baseline="30000" dirty="0" smtClean="0"/>
              <a:t>2</a:t>
            </a:r>
            <a:r>
              <a:rPr lang="es-CO" sz="2800" dirty="0" smtClean="0"/>
              <a:t> – 3X – 28) = -(X -7) (X  +4)</a:t>
            </a:r>
          </a:p>
          <a:p>
            <a:r>
              <a:rPr lang="es-CO" sz="2800" dirty="0" smtClean="0"/>
              <a:t>7. 30 +11 Y</a:t>
            </a:r>
            <a:r>
              <a:rPr lang="es-CO" sz="2800" baseline="30000" dirty="0" smtClean="0"/>
              <a:t>2</a:t>
            </a:r>
            <a:r>
              <a:rPr lang="es-CO" sz="2800" dirty="0" smtClean="0"/>
              <a:t> + Y</a:t>
            </a:r>
            <a:r>
              <a:rPr lang="es-CO" sz="2800" baseline="30000" dirty="0" smtClean="0"/>
              <a:t>4  </a:t>
            </a:r>
            <a:r>
              <a:rPr lang="es-CO" sz="2800" dirty="0" smtClean="0"/>
              <a:t>=</a:t>
            </a:r>
            <a:r>
              <a:rPr lang="es-CO" sz="2800" baseline="30000" dirty="0" smtClean="0"/>
              <a:t> </a:t>
            </a:r>
            <a:r>
              <a:rPr lang="es-CO" sz="2800" baseline="30000" dirty="0"/>
              <a:t> </a:t>
            </a:r>
            <a:r>
              <a:rPr lang="es-CO" sz="2800" dirty="0" smtClean="0"/>
              <a:t>Y</a:t>
            </a:r>
            <a:r>
              <a:rPr lang="es-CO" sz="2800" baseline="30000" dirty="0" smtClean="0"/>
              <a:t>4</a:t>
            </a:r>
            <a:r>
              <a:rPr lang="es-CO" sz="2800" dirty="0" smtClean="0"/>
              <a:t> + 11Y</a:t>
            </a:r>
            <a:r>
              <a:rPr lang="es-CO" sz="2800" baseline="30000" dirty="0" smtClean="0"/>
              <a:t>2</a:t>
            </a:r>
            <a:r>
              <a:rPr lang="es-CO" sz="2800" dirty="0" smtClean="0"/>
              <a:t> +30 = ( Y2 +6 )(Y2 +5 )</a:t>
            </a:r>
          </a:p>
          <a:p>
            <a:r>
              <a:rPr lang="es-CO" sz="2800" dirty="0" smtClean="0"/>
              <a:t>8. X</a:t>
            </a:r>
            <a:r>
              <a:rPr lang="es-CO" sz="2800" baseline="30000" dirty="0" smtClean="0"/>
              <a:t>4</a:t>
            </a:r>
            <a:r>
              <a:rPr lang="es-CO" sz="2800" dirty="0" smtClean="0"/>
              <a:t> + 5X</a:t>
            </a:r>
            <a:r>
              <a:rPr lang="es-CO" sz="2800" baseline="30000" dirty="0" smtClean="0"/>
              <a:t>2</a:t>
            </a:r>
            <a:r>
              <a:rPr lang="es-CO" sz="2800" dirty="0" smtClean="0"/>
              <a:t> + 4 = (X2 + 4)(X2 + 1)</a:t>
            </a:r>
          </a:p>
          <a:p>
            <a:r>
              <a:rPr lang="es-CO" sz="2800" dirty="0" smtClean="0"/>
              <a:t>9. m</a:t>
            </a:r>
            <a:r>
              <a:rPr lang="es-CO" sz="2800" baseline="30000" dirty="0" smtClean="0"/>
              <a:t>8</a:t>
            </a:r>
            <a:r>
              <a:rPr lang="es-CO" sz="2800" dirty="0" smtClean="0"/>
              <a:t> – 10m</a:t>
            </a:r>
            <a:r>
              <a:rPr lang="es-CO" sz="2800" baseline="30000" dirty="0" smtClean="0"/>
              <a:t>4</a:t>
            </a:r>
            <a:r>
              <a:rPr lang="es-CO" sz="2800" dirty="0" smtClean="0"/>
              <a:t> + 25 = (m</a:t>
            </a:r>
            <a:r>
              <a:rPr lang="es-CO" sz="2800" baseline="30000" dirty="0" smtClean="0"/>
              <a:t>4</a:t>
            </a:r>
            <a:r>
              <a:rPr lang="es-CO" sz="2800" dirty="0" smtClean="0"/>
              <a:t> -  5 )(m</a:t>
            </a:r>
            <a:r>
              <a:rPr lang="es-CO" sz="2800" baseline="30000" dirty="0" smtClean="0"/>
              <a:t>4 </a:t>
            </a:r>
            <a:r>
              <a:rPr lang="es-CO" sz="2800" dirty="0" smtClean="0"/>
              <a:t> - 5)</a:t>
            </a:r>
          </a:p>
          <a:p>
            <a:r>
              <a:rPr lang="es-CO" sz="2800" dirty="0" smtClean="0"/>
              <a:t>10.X</a:t>
            </a:r>
            <a:r>
              <a:rPr lang="es-CO" sz="2800" baseline="30000" dirty="0" smtClean="0"/>
              <a:t>4 </a:t>
            </a:r>
            <a:r>
              <a:rPr lang="es-CO" sz="2800" dirty="0" smtClean="0"/>
              <a:t>+ 7aX</a:t>
            </a:r>
            <a:r>
              <a:rPr lang="es-CO" sz="2800" baseline="30000" dirty="0" smtClean="0"/>
              <a:t>2</a:t>
            </a:r>
            <a:r>
              <a:rPr lang="es-CO" sz="2800" dirty="0" smtClean="0"/>
              <a:t> – 60a</a:t>
            </a:r>
            <a:r>
              <a:rPr lang="es-CO" sz="2800" baseline="30000" dirty="0" smtClean="0"/>
              <a:t>2  = </a:t>
            </a:r>
            <a:r>
              <a:rPr lang="es-CO" sz="2800" dirty="0" smtClean="0"/>
              <a:t>(X2 + 12  )( X2 - 5 )</a:t>
            </a:r>
          </a:p>
          <a:p>
            <a:r>
              <a:rPr lang="es-CO" sz="2800" dirty="0" smtClean="0"/>
              <a:t>11.m</a:t>
            </a:r>
            <a:r>
              <a:rPr lang="es-CO" sz="2800" baseline="30000" dirty="0" smtClean="0"/>
              <a:t>2</a:t>
            </a:r>
            <a:r>
              <a:rPr lang="es-CO" sz="2800" dirty="0" smtClean="0"/>
              <a:t> + </a:t>
            </a:r>
            <a:r>
              <a:rPr lang="es-CO" sz="2800" dirty="0" err="1" smtClean="0"/>
              <a:t>mn</a:t>
            </a:r>
            <a:r>
              <a:rPr lang="es-CO" sz="2800" dirty="0" smtClean="0"/>
              <a:t> – 56n</a:t>
            </a:r>
            <a:r>
              <a:rPr lang="es-CO" sz="2800" baseline="30000" dirty="0" smtClean="0"/>
              <a:t>2</a:t>
            </a:r>
            <a:r>
              <a:rPr lang="es-CO" sz="2800" dirty="0" smtClean="0"/>
              <a:t> = (m +  8 )(m -  7 )</a:t>
            </a:r>
          </a:p>
          <a:p>
            <a:r>
              <a:rPr lang="es-CO" sz="2800" dirty="0" smtClean="0"/>
              <a:t>12.X</a:t>
            </a:r>
            <a:r>
              <a:rPr lang="es-CO" sz="2800" baseline="30000" dirty="0" smtClean="0"/>
              <a:t>8</a:t>
            </a:r>
            <a:r>
              <a:rPr lang="es-CO" sz="2800" dirty="0" smtClean="0"/>
              <a:t> + X</a:t>
            </a:r>
            <a:r>
              <a:rPr lang="es-CO" sz="2800" baseline="30000" dirty="0" smtClean="0"/>
              <a:t>4</a:t>
            </a:r>
            <a:r>
              <a:rPr lang="es-CO" sz="2800" dirty="0" smtClean="0"/>
              <a:t> – 240 = (X4 +  )(X4 -   )</a:t>
            </a:r>
          </a:p>
          <a:p>
            <a:r>
              <a:rPr lang="es-CO" sz="2800" baseline="30000" dirty="0" smtClean="0"/>
              <a:t>      </a:t>
            </a:r>
          </a:p>
        </p:txBody>
      </p:sp>
    </p:spTree>
    <p:extLst>
      <p:ext uri="{BB962C8B-B14F-4D97-AF65-F5344CB8AC3E}">
        <p14:creationId xmlns:p14="http://schemas.microsoft.com/office/powerpoint/2010/main" val="17053398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611560" y="260648"/>
            <a:ext cx="7776864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dirty="0" smtClean="0"/>
              <a:t>X</a:t>
            </a:r>
            <a:r>
              <a:rPr lang="es-CO" sz="2800" baseline="30000" dirty="0" smtClean="0"/>
              <a:t>2</a:t>
            </a:r>
            <a:r>
              <a:rPr lang="es-CO" sz="2800" dirty="0" smtClean="0"/>
              <a:t> + 2X – 15 = ( X  +  5 )(  X  - 3)</a:t>
            </a:r>
          </a:p>
          <a:p>
            <a:r>
              <a:rPr lang="es-CO" sz="2800" dirty="0" smtClean="0"/>
              <a:t>X</a:t>
            </a:r>
            <a:r>
              <a:rPr lang="es-CO" sz="2800" baseline="30000" dirty="0" smtClean="0"/>
              <a:t>2</a:t>
            </a:r>
            <a:r>
              <a:rPr lang="es-CO" sz="2800" dirty="0" smtClean="0"/>
              <a:t> + 5X + 6 =  (X +   3 ) ( X + 2  )</a:t>
            </a:r>
          </a:p>
          <a:p>
            <a:r>
              <a:rPr lang="es-CO" sz="2800" dirty="0" smtClean="0"/>
              <a:t>X</a:t>
            </a:r>
            <a:r>
              <a:rPr lang="es-CO" sz="2800" baseline="30000" dirty="0" smtClean="0"/>
              <a:t>2</a:t>
            </a:r>
            <a:r>
              <a:rPr lang="es-CO" sz="2800" dirty="0" smtClean="0"/>
              <a:t> – 7X + 12= ( X -  3 ) ( X – 4)</a:t>
            </a:r>
          </a:p>
          <a:p>
            <a:r>
              <a:rPr lang="es-CO" sz="2800" dirty="0" smtClean="0"/>
              <a:t>X</a:t>
            </a:r>
            <a:r>
              <a:rPr lang="es-CO" sz="2800" baseline="30000" dirty="0" smtClean="0"/>
              <a:t>2</a:t>
            </a:r>
            <a:r>
              <a:rPr lang="es-CO" sz="2800" dirty="0" smtClean="0"/>
              <a:t> –5X – 14 = (X - 7   ) ( X + 2  )</a:t>
            </a:r>
          </a:p>
          <a:p>
            <a:r>
              <a:rPr lang="es-CO" sz="2800" dirty="0" smtClean="0"/>
              <a:t>a</a:t>
            </a:r>
            <a:r>
              <a:rPr lang="es-CO" sz="2800" baseline="30000" dirty="0" smtClean="0"/>
              <a:t>2</a:t>
            </a:r>
            <a:r>
              <a:rPr lang="es-CO" sz="2800" dirty="0" smtClean="0"/>
              <a:t> -13a + 40 = (a – 8) (a - 5 ) </a:t>
            </a:r>
          </a:p>
          <a:p>
            <a:r>
              <a:rPr lang="es-CO" sz="2800" dirty="0" smtClean="0"/>
              <a:t>m</a:t>
            </a:r>
            <a:r>
              <a:rPr lang="es-CO" sz="2800" baseline="30000" dirty="0" smtClean="0"/>
              <a:t>2</a:t>
            </a:r>
            <a:r>
              <a:rPr lang="es-CO" sz="2800" dirty="0" smtClean="0"/>
              <a:t> - 11m -12 = (m - 12 )  (m +1)</a:t>
            </a:r>
          </a:p>
          <a:p>
            <a:r>
              <a:rPr lang="es-CO" sz="2800" dirty="0"/>
              <a:t>n</a:t>
            </a:r>
            <a:r>
              <a:rPr lang="es-CO" sz="2800" baseline="30000" dirty="0"/>
              <a:t>2</a:t>
            </a:r>
            <a:r>
              <a:rPr lang="es-CO" sz="2800" dirty="0"/>
              <a:t> + 28n – 29 </a:t>
            </a:r>
            <a:r>
              <a:rPr lang="es-CO" sz="2800" dirty="0" smtClean="0"/>
              <a:t>= (n + 29 )  ( n - 1)</a:t>
            </a:r>
          </a:p>
          <a:p>
            <a:r>
              <a:rPr lang="es-CO" sz="2800" dirty="0" smtClean="0"/>
              <a:t>X2 + 6X - 216 = (X + 18  ) (X - 12 )</a:t>
            </a:r>
          </a:p>
          <a:p>
            <a:endParaRPr lang="es-CO" sz="2800" dirty="0" smtClean="0"/>
          </a:p>
          <a:p>
            <a:endParaRPr lang="es-MX" sz="2800" dirty="0" smtClean="0"/>
          </a:p>
          <a:p>
            <a:pPr marL="514350" indent="-514350">
              <a:buAutoNum type="arabicPlain" startAt="216"/>
            </a:pPr>
            <a:endParaRPr lang="es-CO" sz="2800" dirty="0" smtClean="0"/>
          </a:p>
        </p:txBody>
      </p:sp>
    </p:spTree>
    <p:extLst>
      <p:ext uri="{BB962C8B-B14F-4D97-AF65-F5344CB8AC3E}">
        <p14:creationId xmlns:p14="http://schemas.microsoft.com/office/powerpoint/2010/main" val="22985560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467544" y="188640"/>
            <a:ext cx="806489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dirty="0" smtClean="0"/>
              <a:t>TRINOMIO DE LA FORMA: ax</a:t>
            </a:r>
            <a:r>
              <a:rPr lang="es-CO" sz="2800" baseline="30000" dirty="0" smtClean="0"/>
              <a:t>2</a:t>
            </a:r>
            <a:r>
              <a:rPr lang="es-CO" sz="2800" dirty="0" smtClean="0"/>
              <a:t> + </a:t>
            </a:r>
            <a:r>
              <a:rPr lang="es-CO" sz="2800" dirty="0" err="1" smtClean="0"/>
              <a:t>bX</a:t>
            </a:r>
            <a:r>
              <a:rPr lang="es-CO" sz="2800" dirty="0" smtClean="0"/>
              <a:t> + c =</a:t>
            </a:r>
          </a:p>
          <a:p>
            <a:r>
              <a:rPr lang="es-CO" sz="2800" dirty="0" smtClean="0"/>
              <a:t>2X</a:t>
            </a:r>
            <a:r>
              <a:rPr lang="es-CO" sz="2800" baseline="30000" dirty="0" smtClean="0"/>
              <a:t>2</a:t>
            </a:r>
            <a:r>
              <a:rPr lang="es-CO" sz="2800" dirty="0" smtClean="0"/>
              <a:t> + 11X + 5 =4X2 +11(2X) + 10/2 = (2X + 10)(2X+1)/2</a:t>
            </a:r>
          </a:p>
          <a:p>
            <a:r>
              <a:rPr lang="es-CO" sz="2800" dirty="0"/>
              <a:t> </a:t>
            </a:r>
            <a:r>
              <a:rPr lang="es-CO" sz="2800" dirty="0" smtClean="0"/>
              <a:t>                                                                     (X + 5)(X + ½)</a:t>
            </a:r>
          </a:p>
          <a:p>
            <a:r>
              <a:rPr lang="es-CO" sz="2800" dirty="0" smtClean="0"/>
              <a:t>3a</a:t>
            </a:r>
            <a:r>
              <a:rPr lang="es-CO" sz="2800" baseline="30000" dirty="0" smtClean="0"/>
              <a:t>2</a:t>
            </a:r>
            <a:r>
              <a:rPr lang="es-CO" sz="2800" dirty="0" smtClean="0"/>
              <a:t> +7a - 6 =</a:t>
            </a:r>
          </a:p>
          <a:p>
            <a:r>
              <a:rPr lang="es-CO" sz="2800" dirty="0" smtClean="0"/>
              <a:t>10n</a:t>
            </a:r>
            <a:r>
              <a:rPr lang="es-CO" sz="2800" baseline="30000" dirty="0" smtClean="0"/>
              <a:t>2</a:t>
            </a:r>
            <a:r>
              <a:rPr lang="es-CO" sz="2800" dirty="0" smtClean="0"/>
              <a:t> – n – 2 =</a:t>
            </a:r>
          </a:p>
          <a:p>
            <a:r>
              <a:rPr lang="es-CO" sz="2800" dirty="0" smtClean="0"/>
              <a:t>7m</a:t>
            </a:r>
            <a:r>
              <a:rPr lang="es-CO" sz="2800" baseline="30000" dirty="0" smtClean="0"/>
              <a:t>2</a:t>
            </a:r>
            <a:r>
              <a:rPr lang="es-CO" sz="2800" dirty="0" smtClean="0"/>
              <a:t> – 23m + 6 =</a:t>
            </a:r>
          </a:p>
          <a:p>
            <a:r>
              <a:rPr lang="es-CO" sz="2800" dirty="0" smtClean="0"/>
              <a:t>6x</a:t>
            </a:r>
            <a:r>
              <a:rPr lang="es-CO" sz="2800" baseline="30000" dirty="0" smtClean="0"/>
              <a:t>2</a:t>
            </a:r>
            <a:r>
              <a:rPr lang="es-CO" sz="2800" dirty="0" smtClean="0"/>
              <a:t> – 7X – 3 =</a:t>
            </a:r>
          </a:p>
          <a:p>
            <a:r>
              <a:rPr lang="es-CO" sz="2800" dirty="0" smtClean="0"/>
              <a:t>20X</a:t>
            </a:r>
            <a:r>
              <a:rPr lang="es-CO" sz="2800" baseline="30000" dirty="0" smtClean="0"/>
              <a:t>2</a:t>
            </a:r>
            <a:r>
              <a:rPr lang="es-CO" sz="2800" dirty="0" smtClean="0"/>
              <a:t> + 7X - 6 =</a:t>
            </a:r>
          </a:p>
          <a:p>
            <a:r>
              <a:rPr lang="es-CO" sz="2800" dirty="0" smtClean="0"/>
              <a:t>18a</a:t>
            </a:r>
            <a:r>
              <a:rPr lang="es-CO" sz="2800" baseline="30000" dirty="0" smtClean="0"/>
              <a:t>2</a:t>
            </a:r>
            <a:r>
              <a:rPr lang="es-CO" sz="2800" dirty="0" smtClean="0"/>
              <a:t> – 13a - 5 =</a:t>
            </a:r>
          </a:p>
          <a:p>
            <a:r>
              <a:rPr lang="es-CO" sz="2800" dirty="0" smtClean="0"/>
              <a:t>2X</a:t>
            </a:r>
            <a:r>
              <a:rPr lang="es-CO" sz="2800" baseline="30000" dirty="0" smtClean="0"/>
              <a:t>2</a:t>
            </a:r>
            <a:r>
              <a:rPr lang="es-CO" sz="2800" dirty="0" smtClean="0"/>
              <a:t> + 3X – 2 =</a:t>
            </a:r>
          </a:p>
          <a:p>
            <a:r>
              <a:rPr lang="es-CO" sz="2800" dirty="0" smtClean="0"/>
              <a:t>11X</a:t>
            </a:r>
            <a:r>
              <a:rPr lang="es-CO" sz="2800" baseline="30000" dirty="0" smtClean="0"/>
              <a:t>4</a:t>
            </a:r>
            <a:r>
              <a:rPr lang="es-CO" sz="2800" dirty="0" smtClean="0"/>
              <a:t> – 11X</a:t>
            </a:r>
            <a:r>
              <a:rPr lang="es-CO" sz="2800" baseline="30000" dirty="0" smtClean="0"/>
              <a:t>2</a:t>
            </a:r>
            <a:r>
              <a:rPr lang="es-CO" sz="2800" dirty="0" smtClean="0"/>
              <a:t> – 12 =</a:t>
            </a:r>
          </a:p>
          <a:p>
            <a:r>
              <a:rPr lang="es-CO" sz="2800" dirty="0" smtClean="0"/>
              <a:t>12X</a:t>
            </a:r>
            <a:r>
              <a:rPr lang="es-CO" sz="2800" baseline="30000" dirty="0" smtClean="0"/>
              <a:t>2</a:t>
            </a:r>
            <a:r>
              <a:rPr lang="es-CO" sz="2800" dirty="0" smtClean="0"/>
              <a:t>Y</a:t>
            </a:r>
            <a:r>
              <a:rPr lang="es-CO" sz="2800" baseline="30000" dirty="0" smtClean="0"/>
              <a:t>2</a:t>
            </a:r>
            <a:r>
              <a:rPr lang="es-CO" sz="2800" dirty="0" smtClean="0"/>
              <a:t> + XY – 20 =</a:t>
            </a:r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1786788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6692196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798</TotalTime>
  <Words>446</Words>
  <Application>Microsoft Office PowerPoint</Application>
  <PresentationFormat>Presentación en pantalla (4:3)</PresentationFormat>
  <Paragraphs>35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TRINOMIO DE LA FORMA  X2 + bX + c</dc:title>
  <dc:creator>HP</dc:creator>
  <cp:lastModifiedBy>HP</cp:lastModifiedBy>
  <cp:revision>48</cp:revision>
  <dcterms:created xsi:type="dcterms:W3CDTF">2020-07-15T13:47:56Z</dcterms:created>
  <dcterms:modified xsi:type="dcterms:W3CDTF">2020-07-30T18:59:24Z</dcterms:modified>
</cp:coreProperties>
</file>