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2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8051-1261-4C84-B30C-0D79341A35C8}" type="datetimeFigureOut">
              <a:rPr lang="es-CO" smtClean="0"/>
              <a:t>25/07/2020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EAC12-29F6-43DF-960B-11E73467B22F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8051-1261-4C84-B30C-0D79341A35C8}" type="datetimeFigureOut">
              <a:rPr lang="es-CO" smtClean="0"/>
              <a:t>25/07/2020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EAC12-29F6-43DF-960B-11E73467B22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8051-1261-4C84-B30C-0D79341A35C8}" type="datetimeFigureOut">
              <a:rPr lang="es-CO" smtClean="0"/>
              <a:t>25/07/2020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EAC12-29F6-43DF-960B-11E73467B22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8051-1261-4C84-B30C-0D79341A35C8}" type="datetimeFigureOut">
              <a:rPr lang="es-CO" smtClean="0"/>
              <a:t>25/07/2020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EAC12-29F6-43DF-960B-11E73467B22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8051-1261-4C84-B30C-0D79341A35C8}" type="datetimeFigureOut">
              <a:rPr lang="es-CO" smtClean="0"/>
              <a:t>25/07/2020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E6EAC12-29F6-43DF-960B-11E73467B22F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8051-1261-4C84-B30C-0D79341A35C8}" type="datetimeFigureOut">
              <a:rPr lang="es-CO" smtClean="0"/>
              <a:t>25/07/2020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EAC12-29F6-43DF-960B-11E73467B22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8051-1261-4C84-B30C-0D79341A35C8}" type="datetimeFigureOut">
              <a:rPr lang="es-CO" smtClean="0"/>
              <a:t>25/07/2020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EAC12-29F6-43DF-960B-11E73467B22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8051-1261-4C84-B30C-0D79341A35C8}" type="datetimeFigureOut">
              <a:rPr lang="es-CO" smtClean="0"/>
              <a:t>25/07/2020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EAC12-29F6-43DF-960B-11E73467B22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8051-1261-4C84-B30C-0D79341A35C8}" type="datetimeFigureOut">
              <a:rPr lang="es-CO" smtClean="0"/>
              <a:t>25/07/2020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EAC12-29F6-43DF-960B-11E73467B22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8051-1261-4C84-B30C-0D79341A35C8}" type="datetimeFigureOut">
              <a:rPr lang="es-CO" smtClean="0"/>
              <a:t>25/07/2020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EAC12-29F6-43DF-960B-11E73467B22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8051-1261-4C84-B30C-0D79341A35C8}" type="datetimeFigureOut">
              <a:rPr lang="es-CO" smtClean="0"/>
              <a:t>25/07/2020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EAC12-29F6-43DF-960B-11E73467B22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59A8051-1261-4C84-B30C-0D79341A35C8}" type="datetimeFigureOut">
              <a:rPr lang="es-CO" smtClean="0"/>
              <a:t>25/07/2020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E6EAC12-29F6-43DF-960B-11E73467B22F}" type="slidenum">
              <a:rPr lang="es-CO" smtClean="0"/>
              <a:t>‹Nº›</a:t>
            </a:fld>
            <a:endParaRPr lang="es-C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Cuidado De Las Plantas</a:t>
            </a:r>
            <a:endParaRPr lang="es-C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0768"/>
            <a:ext cx="4176464" cy="488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0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Riego La Planta Con Agua</a:t>
            </a:r>
            <a:endParaRPr lang="es-CO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617211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94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4824536" cy="476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67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La Planta Necesita Luz Solar</a:t>
            </a:r>
            <a:endParaRPr lang="es-CO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49462"/>
            <a:ext cx="762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72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Necesita Del Aire</a:t>
            </a:r>
            <a:endParaRPr lang="es-CO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4669718" cy="41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36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Necesita De La Tierra</a:t>
            </a:r>
            <a:endParaRPr lang="es-CO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475448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68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mtClean="0"/>
              <a:t>Nacen Flores </a:t>
            </a:r>
            <a:r>
              <a:rPr lang="es-CO" dirty="0" smtClean="0"/>
              <a:t>Hermosas</a:t>
            </a:r>
            <a:endParaRPr lang="es-CO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41826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26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</TotalTime>
  <Words>24</Words>
  <Application>Microsoft Office PowerPoint</Application>
  <PresentationFormat>Presentación en pantalla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Vértice</vt:lpstr>
      <vt:lpstr>Cuidado De Las Plantas</vt:lpstr>
      <vt:lpstr>Riego La Planta Con Agua</vt:lpstr>
      <vt:lpstr>Presentación de PowerPoint</vt:lpstr>
      <vt:lpstr>La Planta Necesita Luz Solar</vt:lpstr>
      <vt:lpstr>Necesita Del Aire</vt:lpstr>
      <vt:lpstr>Necesita De La Tierra</vt:lpstr>
      <vt:lpstr>Nacen Flores Hermosas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Cuidado De Las Plantas</dc:title>
  <dc:creator>YANETH</dc:creator>
  <cp:lastModifiedBy>YANETH</cp:lastModifiedBy>
  <cp:revision>3</cp:revision>
  <dcterms:created xsi:type="dcterms:W3CDTF">2020-07-25T18:02:42Z</dcterms:created>
  <dcterms:modified xsi:type="dcterms:W3CDTF">2020-07-25T18:30:21Z</dcterms:modified>
</cp:coreProperties>
</file>