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5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56C5E-3D63-429F-93F7-9D83A626FE36}" type="datetimeFigureOut">
              <a:rPr lang="es-CO" smtClean="0"/>
              <a:t>22/07/2020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C53B0-89BE-4757-9E89-431DC43110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090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56C5E-3D63-429F-93F7-9D83A626FE36}" type="datetimeFigureOut">
              <a:rPr lang="es-CO" smtClean="0"/>
              <a:t>22/07/2020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C53B0-89BE-4757-9E89-431DC43110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5849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56C5E-3D63-429F-93F7-9D83A626FE36}" type="datetimeFigureOut">
              <a:rPr lang="es-CO" smtClean="0"/>
              <a:t>22/07/2020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C53B0-89BE-4757-9E89-431DC43110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3353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56C5E-3D63-429F-93F7-9D83A626FE36}" type="datetimeFigureOut">
              <a:rPr lang="es-CO" smtClean="0"/>
              <a:t>22/07/2020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C53B0-89BE-4757-9E89-431DC43110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5341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56C5E-3D63-429F-93F7-9D83A626FE36}" type="datetimeFigureOut">
              <a:rPr lang="es-CO" smtClean="0"/>
              <a:t>22/07/2020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C53B0-89BE-4757-9E89-431DC43110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89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56C5E-3D63-429F-93F7-9D83A626FE36}" type="datetimeFigureOut">
              <a:rPr lang="es-CO" smtClean="0"/>
              <a:t>22/07/2020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C53B0-89BE-4757-9E89-431DC43110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8679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56C5E-3D63-429F-93F7-9D83A626FE36}" type="datetimeFigureOut">
              <a:rPr lang="es-CO" smtClean="0"/>
              <a:t>22/07/2020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C53B0-89BE-4757-9E89-431DC43110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1457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56C5E-3D63-429F-93F7-9D83A626FE36}" type="datetimeFigureOut">
              <a:rPr lang="es-CO" smtClean="0"/>
              <a:t>22/07/2020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C53B0-89BE-4757-9E89-431DC43110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4728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56C5E-3D63-429F-93F7-9D83A626FE36}" type="datetimeFigureOut">
              <a:rPr lang="es-CO" smtClean="0"/>
              <a:t>22/07/2020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C53B0-89BE-4757-9E89-431DC43110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664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56C5E-3D63-429F-93F7-9D83A626FE36}" type="datetimeFigureOut">
              <a:rPr lang="es-CO" smtClean="0"/>
              <a:t>22/07/2020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C53B0-89BE-4757-9E89-431DC43110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4680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56C5E-3D63-429F-93F7-9D83A626FE36}" type="datetimeFigureOut">
              <a:rPr lang="es-CO" smtClean="0"/>
              <a:t>22/07/2020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C53B0-89BE-4757-9E89-431DC43110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0517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56C5E-3D63-429F-93F7-9D83A626FE36}" type="datetimeFigureOut">
              <a:rPr lang="es-CO" smtClean="0"/>
              <a:t>22/07/2020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C53B0-89BE-4757-9E89-431DC43110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1983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ESCUBRIMOS Y CUIDAMOS NUESTRO ENTORNO NATURAL: ESTACIONES DEL AÑ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4665"/>
            <a:ext cx="7056783" cy="56166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0153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YANETH</dc:creator>
  <cp:lastModifiedBy>YANETH</cp:lastModifiedBy>
  <cp:revision>1</cp:revision>
  <dcterms:created xsi:type="dcterms:W3CDTF">2020-07-23T01:12:46Z</dcterms:created>
  <dcterms:modified xsi:type="dcterms:W3CDTF">2020-07-23T01:13:35Z</dcterms:modified>
</cp:coreProperties>
</file>