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397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480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6632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388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83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674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3748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7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243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22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85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235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31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199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163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234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7154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nes para colorear para niños pequeños sobre viviparos - Buscar con Goog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949" y="133395"/>
            <a:ext cx="8803292" cy="660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4828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2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Tw Cen MT</vt:lpstr>
      <vt:lpstr>Circuito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felipe bautista wilches</dc:creator>
  <cp:lastModifiedBy>juan felipe bautista wilches</cp:lastModifiedBy>
  <cp:revision>1</cp:revision>
  <dcterms:created xsi:type="dcterms:W3CDTF">2020-05-17T22:50:27Z</dcterms:created>
  <dcterms:modified xsi:type="dcterms:W3CDTF">2020-05-17T22:52:32Z</dcterms:modified>
</cp:coreProperties>
</file>