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98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83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8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22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37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1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37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2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1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3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20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9E6B-E362-4A17-8470-6911A0D65E5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03DA-79FB-4189-9C70-88D8D2F49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5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4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ECONOMMICOS</dc:title>
  <dc:creator>JAVI</dc:creator>
  <cp:lastModifiedBy>JAVI</cp:lastModifiedBy>
  <cp:revision>5</cp:revision>
  <dcterms:created xsi:type="dcterms:W3CDTF">2020-04-28T12:02:24Z</dcterms:created>
  <dcterms:modified xsi:type="dcterms:W3CDTF">2020-04-29T12:02:35Z</dcterms:modified>
</cp:coreProperties>
</file>