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EE5-441C-4348-BE47-F1302F6F701B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AFBC-2087-4723-8086-4E99A0B96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461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EE5-441C-4348-BE47-F1302F6F701B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AFBC-2087-4723-8086-4E99A0B96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80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EE5-441C-4348-BE47-F1302F6F701B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AFBC-2087-4723-8086-4E99A0B96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61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EE5-441C-4348-BE47-F1302F6F701B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AFBC-2087-4723-8086-4E99A0B96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947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EE5-441C-4348-BE47-F1302F6F701B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AFBC-2087-4723-8086-4E99A0B96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746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EE5-441C-4348-BE47-F1302F6F701B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AFBC-2087-4723-8086-4E99A0B96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507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EE5-441C-4348-BE47-F1302F6F701B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AFBC-2087-4723-8086-4E99A0B96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087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EE5-441C-4348-BE47-F1302F6F701B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AFBC-2087-4723-8086-4E99A0B96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781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EE5-441C-4348-BE47-F1302F6F701B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AFBC-2087-4723-8086-4E99A0B96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99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EE5-441C-4348-BE47-F1302F6F701B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AFBC-2087-4723-8086-4E99A0B96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552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EE5-441C-4348-BE47-F1302F6F701B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AFBC-2087-4723-8086-4E99A0B96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5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33EE5-441C-4348-BE47-F1302F6F701B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9AFBC-2087-4723-8086-4E99A0B962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996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8675"/>
            <a:ext cx="8136904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8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endParaRPr lang="es-MX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05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1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567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5" cy="589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2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endParaRPr lang="es-MX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3" cy="59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8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59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4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15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7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424935" cy="60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5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2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3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96944" cy="596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8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96944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6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Presentación en pantalla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</dc:creator>
  <cp:lastModifiedBy>JAVI</cp:lastModifiedBy>
  <cp:revision>21</cp:revision>
  <dcterms:created xsi:type="dcterms:W3CDTF">2020-05-08T12:57:58Z</dcterms:created>
  <dcterms:modified xsi:type="dcterms:W3CDTF">2020-05-08T13:22:01Z</dcterms:modified>
</cp:coreProperties>
</file>