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58" r:id="rId6"/>
    <p:sldId id="265" r:id="rId7"/>
    <p:sldId id="267" r:id="rId8"/>
    <p:sldId id="257" r:id="rId9"/>
    <p:sldId id="259" r:id="rId10"/>
    <p:sldId id="261" r:id="rId11"/>
    <p:sldId id="260" r:id="rId12"/>
    <p:sldId id="262" r:id="rId13"/>
    <p:sldId id="263" r:id="rId14"/>
    <p:sldId id="266" r:id="rId15"/>
    <p:sldId id="270" r:id="rId16"/>
    <p:sldId id="268" r:id="rId17"/>
    <p:sldId id="269"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00"/>
    <a:srgbClr val="8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autoAdjust="0"/>
    <p:restoredTop sz="94590" autoAdjust="0"/>
  </p:normalViewPr>
  <p:slideViewPr>
    <p:cSldViewPr>
      <p:cViewPr varScale="1">
        <p:scale>
          <a:sx n="92" d="100"/>
          <a:sy n="92" d="100"/>
        </p:scale>
        <p:origin x="1520" y="192"/>
      </p:cViewPr>
      <p:guideLst>
        <p:guide orient="horz" pos="2160"/>
        <p:guide pos="2880"/>
      </p:guideLst>
    </p:cSldViewPr>
  </p:slideViewPr>
  <p:outlineViewPr>
    <p:cViewPr>
      <p:scale>
        <a:sx n="33" d="100"/>
        <a:sy n="33" d="100"/>
      </p:scale>
      <p:origin x="0" y="1040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65654-A5BC-5D43-9D6C-272E93D75A00}"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s-ES"/>
        </a:p>
      </dgm:t>
    </dgm:pt>
    <dgm:pt modelId="{C3B0BD06-C564-C746-B192-BF182FC23B7D}">
      <dgm:prSet phldrT="[Texto]" custT="1"/>
      <dgm:spPr/>
      <dgm:t>
        <a:bodyPr/>
        <a:lstStyle/>
        <a:p>
          <a:pPr algn="ctr"/>
          <a:r>
            <a:rPr lang="es-ES_tradnl" sz="1200" dirty="0"/>
            <a:t>El movimiento gótico se expandió con su música por todo el mundo y en cada país se nacionalizó, por ejemplo, en México se le identifica con las antiguas culturas mexicanas que rendían culto a la muerte. </a:t>
          </a:r>
          <a:endParaRPr lang="es-ES" sz="1200" dirty="0">
            <a:latin typeface="Century Gothic"/>
            <a:cs typeface="Century Gothic"/>
          </a:endParaRPr>
        </a:p>
      </dgm:t>
    </dgm:pt>
    <dgm:pt modelId="{0CB5FBC0-C69F-4747-89F5-FCD963AACDB1}" type="parTrans" cxnId="{0C5C944A-B3F5-204B-8008-C19C0459533E}">
      <dgm:prSet/>
      <dgm:spPr/>
      <dgm:t>
        <a:bodyPr/>
        <a:lstStyle/>
        <a:p>
          <a:endParaRPr lang="es-ES"/>
        </a:p>
      </dgm:t>
    </dgm:pt>
    <dgm:pt modelId="{736FEEA7-E71F-E248-8656-42A45D0074EC}" type="sibTrans" cxnId="{0C5C944A-B3F5-204B-8008-C19C0459533E}">
      <dgm:prSet/>
      <dgm:spPr/>
      <dgm:t>
        <a:bodyPr/>
        <a:lstStyle/>
        <a:p>
          <a:endParaRPr lang="es-ES"/>
        </a:p>
      </dgm:t>
    </dgm:pt>
    <dgm:pt modelId="{3C24CDFA-6198-3A4D-A410-6E7E72D26F11}" type="asst">
      <dgm:prSet phldrT="[Texto]" custT="1"/>
      <dgm:spPr/>
      <dgm:t>
        <a:bodyPr/>
        <a:lstStyle/>
        <a:p>
          <a:r>
            <a:rPr lang="es-ES_tradnl" sz="1200" dirty="0"/>
            <a:t>El gótico atiende a lo que los demás rechazan y temen, ve los sucesos de distintas formas e investiga, conociendo hasta lo que le desagrada para hacer critica sin prejuicios y descubrir lo que desconoce y que posiblemente podría aceptar.</a:t>
          </a:r>
          <a:endParaRPr lang="es-ES" sz="1200" dirty="0">
            <a:latin typeface="Century Gothic"/>
            <a:cs typeface="Century Gothic"/>
          </a:endParaRPr>
        </a:p>
      </dgm:t>
    </dgm:pt>
    <dgm:pt modelId="{961C41E3-E433-5A48-9383-7A27C124C206}" type="parTrans" cxnId="{1A86059B-7AC6-104B-B091-1CF5AA21900E}">
      <dgm:prSet/>
      <dgm:spPr/>
      <dgm:t>
        <a:bodyPr/>
        <a:lstStyle/>
        <a:p>
          <a:endParaRPr lang="es-ES"/>
        </a:p>
      </dgm:t>
    </dgm:pt>
    <dgm:pt modelId="{A7D6B494-8133-1245-9F7B-4215E0272FDC}" type="sibTrans" cxnId="{1A86059B-7AC6-104B-B091-1CF5AA21900E}">
      <dgm:prSet/>
      <dgm:spPr/>
      <dgm:t>
        <a:bodyPr/>
        <a:lstStyle/>
        <a:p>
          <a:endParaRPr lang="es-ES"/>
        </a:p>
      </dgm:t>
    </dgm:pt>
    <dgm:pt modelId="{AF9832CF-4B49-4A43-9C73-51FD1C1F3226}">
      <dgm:prSet phldrT="[Texto]" custT="1"/>
      <dgm:spPr/>
      <dgm:t>
        <a:bodyPr/>
        <a:lstStyle/>
        <a:p>
          <a:r>
            <a:rPr lang="es-ES_tradnl" sz="1200" dirty="0"/>
            <a:t>El gótico aprecia lo que se encuentra en su entorno, porque la naturaleza forma parte de su hipersensibilidad y la hace suya, disfrutando a cada segundo de todos sus sentimientos, tristeza, melancolía, soledad, ansiedad, fantasía, euforia, amor, odio, misterio, lo tétrico, formando una gran estructura que lo conduce a la felicidad </a:t>
          </a:r>
          <a:endParaRPr lang="es-ES" sz="1200" dirty="0">
            <a:latin typeface="Century Gothic"/>
            <a:cs typeface="Century Gothic"/>
          </a:endParaRPr>
        </a:p>
      </dgm:t>
    </dgm:pt>
    <dgm:pt modelId="{FD22C52C-4F97-FC43-B6E7-63B1790992E4}" type="parTrans" cxnId="{3DF820A2-EFF3-9E4F-8EF8-52139235667D}">
      <dgm:prSet/>
      <dgm:spPr/>
      <dgm:t>
        <a:bodyPr/>
        <a:lstStyle/>
        <a:p>
          <a:endParaRPr lang="es-ES"/>
        </a:p>
      </dgm:t>
    </dgm:pt>
    <dgm:pt modelId="{15B478CA-1739-5649-B460-1CA2B42D68AF}" type="sibTrans" cxnId="{3DF820A2-EFF3-9E4F-8EF8-52139235667D}">
      <dgm:prSet/>
      <dgm:spPr/>
      <dgm:t>
        <a:bodyPr/>
        <a:lstStyle/>
        <a:p>
          <a:endParaRPr lang="es-ES"/>
        </a:p>
      </dgm:t>
    </dgm:pt>
    <dgm:pt modelId="{32636CCB-FEF5-6949-A5BD-78AEB54BBABA}">
      <dgm:prSet custT="1"/>
      <dgm:spPr/>
      <dgm:t>
        <a:bodyPr/>
        <a:lstStyle/>
        <a:p>
          <a:r>
            <a:rPr lang="es-ES_tradnl" sz="1200" dirty="0"/>
            <a:t>Prejuicios como sexismo, homofobia, racismo u otros es contrario al movimiento, no por política, que en si no la tiene, sino por coherencia. El gótico se cuestiona cuándo y porqué razones se impusieron tan estrictas normas estéticas para ambos géneros. Hace siglos  hombres y mujeres adornaron su cuerpo y acentuaron sus facciones con maquillaje, las faldas se usaron orgullosamente por todos, (como los existentes escoceses </a:t>
          </a:r>
          <a:r>
            <a:rPr lang="es-ES_tradnl" sz="1200" dirty="0" err="1"/>
            <a:t>Kilts</a:t>
          </a:r>
          <a:r>
            <a:rPr lang="es-ES_tradnl" sz="1200" dirty="0"/>
            <a:t>)</a:t>
          </a:r>
          <a:endParaRPr lang="es-ES" sz="1200" dirty="0"/>
        </a:p>
      </dgm:t>
    </dgm:pt>
    <dgm:pt modelId="{5EE491F6-4F8F-BC40-8973-45865AEEE19E}" type="parTrans" cxnId="{04B76ACD-5475-1C44-9030-E79213A87BB7}">
      <dgm:prSet/>
      <dgm:spPr/>
      <dgm:t>
        <a:bodyPr/>
        <a:lstStyle/>
        <a:p>
          <a:endParaRPr lang="es-ES"/>
        </a:p>
      </dgm:t>
    </dgm:pt>
    <dgm:pt modelId="{962D3CB0-0D79-7942-A5DC-3E26344594FF}" type="sibTrans" cxnId="{04B76ACD-5475-1C44-9030-E79213A87BB7}">
      <dgm:prSet/>
      <dgm:spPr/>
      <dgm:t>
        <a:bodyPr/>
        <a:lstStyle/>
        <a:p>
          <a:endParaRPr lang="es-ES"/>
        </a:p>
      </dgm:t>
    </dgm:pt>
    <dgm:pt modelId="{5514759E-9561-C546-B839-20C2273A3B8B}" type="pres">
      <dgm:prSet presAssocID="{CE765654-A5BC-5D43-9D6C-272E93D75A00}" presName="hierChild1" presStyleCnt="0">
        <dgm:presLayoutVars>
          <dgm:orgChart val="1"/>
          <dgm:chPref val="1"/>
          <dgm:dir/>
          <dgm:animOne val="branch"/>
          <dgm:animLvl val="lvl"/>
          <dgm:resizeHandles/>
        </dgm:presLayoutVars>
      </dgm:prSet>
      <dgm:spPr/>
    </dgm:pt>
    <dgm:pt modelId="{1A385658-7119-AD4B-A0B9-043C27F01A15}" type="pres">
      <dgm:prSet presAssocID="{C3B0BD06-C564-C746-B192-BF182FC23B7D}" presName="hierRoot1" presStyleCnt="0">
        <dgm:presLayoutVars>
          <dgm:hierBranch val="init"/>
        </dgm:presLayoutVars>
      </dgm:prSet>
      <dgm:spPr/>
    </dgm:pt>
    <dgm:pt modelId="{ED1A335B-7D66-F343-ACF6-972A34C12B2C}" type="pres">
      <dgm:prSet presAssocID="{C3B0BD06-C564-C746-B192-BF182FC23B7D}" presName="rootComposite1" presStyleCnt="0"/>
      <dgm:spPr/>
    </dgm:pt>
    <dgm:pt modelId="{D7D2B8E1-0863-984F-BA81-C7A4245FB8A7}" type="pres">
      <dgm:prSet presAssocID="{C3B0BD06-C564-C746-B192-BF182FC23B7D}" presName="rootText1" presStyleLbl="node0" presStyleIdx="0" presStyleCnt="1" custScaleX="169223" custScaleY="102441">
        <dgm:presLayoutVars>
          <dgm:chPref val="3"/>
        </dgm:presLayoutVars>
      </dgm:prSet>
      <dgm:spPr/>
    </dgm:pt>
    <dgm:pt modelId="{986254F5-F78E-7B40-9C26-7EAA8E798915}" type="pres">
      <dgm:prSet presAssocID="{C3B0BD06-C564-C746-B192-BF182FC23B7D}" presName="rootConnector1" presStyleLbl="node1" presStyleIdx="0" presStyleCnt="0"/>
      <dgm:spPr/>
    </dgm:pt>
    <dgm:pt modelId="{352CF1AB-1174-9A48-B3F9-D90325F7173A}" type="pres">
      <dgm:prSet presAssocID="{C3B0BD06-C564-C746-B192-BF182FC23B7D}" presName="hierChild2" presStyleCnt="0"/>
      <dgm:spPr/>
    </dgm:pt>
    <dgm:pt modelId="{9F12E597-7A18-8C42-8F74-7321E79399C4}" type="pres">
      <dgm:prSet presAssocID="{FD22C52C-4F97-FC43-B6E7-63B1790992E4}" presName="Name37" presStyleLbl="parChTrans1D2" presStyleIdx="0" presStyleCnt="3"/>
      <dgm:spPr/>
    </dgm:pt>
    <dgm:pt modelId="{ABCC386B-3245-2244-9F9B-1FABA8FCF375}" type="pres">
      <dgm:prSet presAssocID="{AF9832CF-4B49-4A43-9C73-51FD1C1F3226}" presName="hierRoot2" presStyleCnt="0">
        <dgm:presLayoutVars>
          <dgm:hierBranch val="init"/>
        </dgm:presLayoutVars>
      </dgm:prSet>
      <dgm:spPr/>
    </dgm:pt>
    <dgm:pt modelId="{0E857A07-530E-794D-BB20-0B9E3C393670}" type="pres">
      <dgm:prSet presAssocID="{AF9832CF-4B49-4A43-9C73-51FD1C1F3226}" presName="rootComposite" presStyleCnt="0"/>
      <dgm:spPr/>
    </dgm:pt>
    <dgm:pt modelId="{995731F4-ADFE-794C-995F-2E25FDD8B48B}" type="pres">
      <dgm:prSet presAssocID="{AF9832CF-4B49-4A43-9C73-51FD1C1F3226}" presName="rootText" presStyleLbl="node2" presStyleIdx="0" presStyleCnt="2" custScaleX="154706" custScaleY="159614">
        <dgm:presLayoutVars>
          <dgm:chPref val="3"/>
        </dgm:presLayoutVars>
      </dgm:prSet>
      <dgm:spPr/>
    </dgm:pt>
    <dgm:pt modelId="{44B2E0F0-E849-D449-B66F-B03BCC6996A4}" type="pres">
      <dgm:prSet presAssocID="{AF9832CF-4B49-4A43-9C73-51FD1C1F3226}" presName="rootConnector" presStyleLbl="node2" presStyleIdx="0" presStyleCnt="2"/>
      <dgm:spPr/>
    </dgm:pt>
    <dgm:pt modelId="{E29869C1-5732-7440-A842-A3B9A75B244B}" type="pres">
      <dgm:prSet presAssocID="{AF9832CF-4B49-4A43-9C73-51FD1C1F3226}" presName="hierChild4" presStyleCnt="0"/>
      <dgm:spPr/>
    </dgm:pt>
    <dgm:pt modelId="{F0170B95-55C9-7D49-A2DC-F2A2FE4E5BDD}" type="pres">
      <dgm:prSet presAssocID="{AF9832CF-4B49-4A43-9C73-51FD1C1F3226}" presName="hierChild5" presStyleCnt="0"/>
      <dgm:spPr/>
    </dgm:pt>
    <dgm:pt modelId="{62CECB23-BD48-F345-9E71-C522D0FCA78E}" type="pres">
      <dgm:prSet presAssocID="{5EE491F6-4F8F-BC40-8973-45865AEEE19E}" presName="Name37" presStyleLbl="parChTrans1D2" presStyleIdx="1" presStyleCnt="3"/>
      <dgm:spPr/>
    </dgm:pt>
    <dgm:pt modelId="{E49193D8-CD37-8D41-B80A-BBD72E3F3990}" type="pres">
      <dgm:prSet presAssocID="{32636CCB-FEF5-6949-A5BD-78AEB54BBABA}" presName="hierRoot2" presStyleCnt="0">
        <dgm:presLayoutVars>
          <dgm:hierBranch val="init"/>
        </dgm:presLayoutVars>
      </dgm:prSet>
      <dgm:spPr/>
    </dgm:pt>
    <dgm:pt modelId="{DE0CE097-A535-0245-9550-3CC89E9AB4B1}" type="pres">
      <dgm:prSet presAssocID="{32636CCB-FEF5-6949-A5BD-78AEB54BBABA}" presName="rootComposite" presStyleCnt="0"/>
      <dgm:spPr/>
    </dgm:pt>
    <dgm:pt modelId="{1CCD850E-C58B-994A-A384-A789C23A36A2}" type="pres">
      <dgm:prSet presAssocID="{32636CCB-FEF5-6949-A5BD-78AEB54BBABA}" presName="rootText" presStyleLbl="node2" presStyleIdx="1" presStyleCnt="2" custScaleX="143962" custScaleY="198403">
        <dgm:presLayoutVars>
          <dgm:chPref val="3"/>
        </dgm:presLayoutVars>
      </dgm:prSet>
      <dgm:spPr/>
    </dgm:pt>
    <dgm:pt modelId="{112AA95F-8921-FF45-B105-3FEBBCA2D4BA}" type="pres">
      <dgm:prSet presAssocID="{32636CCB-FEF5-6949-A5BD-78AEB54BBABA}" presName="rootConnector" presStyleLbl="node2" presStyleIdx="1" presStyleCnt="2"/>
      <dgm:spPr/>
    </dgm:pt>
    <dgm:pt modelId="{A9E91002-A663-4343-87F1-44656B85A9BC}" type="pres">
      <dgm:prSet presAssocID="{32636CCB-FEF5-6949-A5BD-78AEB54BBABA}" presName="hierChild4" presStyleCnt="0"/>
      <dgm:spPr/>
    </dgm:pt>
    <dgm:pt modelId="{2315F5E0-0A40-7940-BC3B-65C9A51A62FF}" type="pres">
      <dgm:prSet presAssocID="{32636CCB-FEF5-6949-A5BD-78AEB54BBABA}" presName="hierChild5" presStyleCnt="0"/>
      <dgm:spPr/>
    </dgm:pt>
    <dgm:pt modelId="{96940EFE-DE12-254E-BBDE-E74996FEF4CF}" type="pres">
      <dgm:prSet presAssocID="{C3B0BD06-C564-C746-B192-BF182FC23B7D}" presName="hierChild3" presStyleCnt="0"/>
      <dgm:spPr/>
    </dgm:pt>
    <dgm:pt modelId="{96AA9029-E283-4346-8FA6-914A5117AD52}" type="pres">
      <dgm:prSet presAssocID="{961C41E3-E433-5A48-9383-7A27C124C206}" presName="Name111" presStyleLbl="parChTrans1D2" presStyleIdx="2" presStyleCnt="3"/>
      <dgm:spPr/>
    </dgm:pt>
    <dgm:pt modelId="{2AE1977D-FF48-4041-A3A4-B7842E7D298E}" type="pres">
      <dgm:prSet presAssocID="{3C24CDFA-6198-3A4D-A410-6E7E72D26F11}" presName="hierRoot3" presStyleCnt="0">
        <dgm:presLayoutVars>
          <dgm:hierBranch val="init"/>
        </dgm:presLayoutVars>
      </dgm:prSet>
      <dgm:spPr/>
    </dgm:pt>
    <dgm:pt modelId="{20E14D72-BDD7-CA4F-829E-DB64F811E5AE}" type="pres">
      <dgm:prSet presAssocID="{3C24CDFA-6198-3A4D-A410-6E7E72D26F11}" presName="rootComposite3" presStyleCnt="0"/>
      <dgm:spPr/>
    </dgm:pt>
    <dgm:pt modelId="{E6C6CB09-EEA8-A74C-BF3E-CDCEA369C5BF}" type="pres">
      <dgm:prSet presAssocID="{3C24CDFA-6198-3A4D-A410-6E7E72D26F11}" presName="rootText3" presStyleLbl="asst1" presStyleIdx="0" presStyleCnt="1" custScaleX="135674" custScaleY="120068">
        <dgm:presLayoutVars>
          <dgm:chPref val="3"/>
        </dgm:presLayoutVars>
      </dgm:prSet>
      <dgm:spPr/>
    </dgm:pt>
    <dgm:pt modelId="{CB2F1A79-FB61-A64C-A86C-DF5F034113D7}" type="pres">
      <dgm:prSet presAssocID="{3C24CDFA-6198-3A4D-A410-6E7E72D26F11}" presName="rootConnector3" presStyleLbl="asst1" presStyleIdx="0" presStyleCnt="1"/>
      <dgm:spPr/>
    </dgm:pt>
    <dgm:pt modelId="{0BEB1A66-20E6-1849-B956-BDCB9745AC05}" type="pres">
      <dgm:prSet presAssocID="{3C24CDFA-6198-3A4D-A410-6E7E72D26F11}" presName="hierChild6" presStyleCnt="0"/>
      <dgm:spPr/>
    </dgm:pt>
    <dgm:pt modelId="{65F27451-AC33-0F40-9C51-C264679A6C06}" type="pres">
      <dgm:prSet presAssocID="{3C24CDFA-6198-3A4D-A410-6E7E72D26F11}" presName="hierChild7" presStyleCnt="0"/>
      <dgm:spPr/>
    </dgm:pt>
  </dgm:ptLst>
  <dgm:cxnLst>
    <dgm:cxn modelId="{8352B204-3A88-7041-90D9-9EA3ED754038}" type="presOf" srcId="{AF9832CF-4B49-4A43-9C73-51FD1C1F3226}" destId="{995731F4-ADFE-794C-995F-2E25FDD8B48B}" srcOrd="0" destOrd="0" presId="urn:microsoft.com/office/officeart/2005/8/layout/orgChart1"/>
    <dgm:cxn modelId="{25E7DC0C-4985-3743-94CA-87FE536ADE77}" type="presOf" srcId="{3C24CDFA-6198-3A4D-A410-6E7E72D26F11}" destId="{CB2F1A79-FB61-A64C-A86C-DF5F034113D7}" srcOrd="1" destOrd="0" presId="urn:microsoft.com/office/officeart/2005/8/layout/orgChart1"/>
    <dgm:cxn modelId="{5D627C30-2718-8347-9A56-80F2D741DDC5}" type="presOf" srcId="{C3B0BD06-C564-C746-B192-BF182FC23B7D}" destId="{D7D2B8E1-0863-984F-BA81-C7A4245FB8A7}" srcOrd="0" destOrd="0" presId="urn:microsoft.com/office/officeart/2005/8/layout/orgChart1"/>
    <dgm:cxn modelId="{0C5C944A-B3F5-204B-8008-C19C0459533E}" srcId="{CE765654-A5BC-5D43-9D6C-272E93D75A00}" destId="{C3B0BD06-C564-C746-B192-BF182FC23B7D}" srcOrd="0" destOrd="0" parTransId="{0CB5FBC0-C69F-4747-89F5-FCD963AACDB1}" sibTransId="{736FEEA7-E71F-E248-8656-42A45D0074EC}"/>
    <dgm:cxn modelId="{D0DE095E-3235-DB42-B64D-1371D9D31471}" type="presOf" srcId="{32636CCB-FEF5-6949-A5BD-78AEB54BBABA}" destId="{112AA95F-8921-FF45-B105-3FEBBCA2D4BA}" srcOrd="1" destOrd="0" presId="urn:microsoft.com/office/officeart/2005/8/layout/orgChart1"/>
    <dgm:cxn modelId="{B25A6F5E-DBF1-0540-A591-8EA7D7CD01D1}" type="presOf" srcId="{5EE491F6-4F8F-BC40-8973-45865AEEE19E}" destId="{62CECB23-BD48-F345-9E71-C522D0FCA78E}" srcOrd="0" destOrd="0" presId="urn:microsoft.com/office/officeart/2005/8/layout/orgChart1"/>
    <dgm:cxn modelId="{5FF3995F-F657-734C-A3F4-9B5029062D21}" type="presOf" srcId="{AF9832CF-4B49-4A43-9C73-51FD1C1F3226}" destId="{44B2E0F0-E849-D449-B66F-B03BCC6996A4}" srcOrd="1" destOrd="0" presId="urn:microsoft.com/office/officeart/2005/8/layout/orgChart1"/>
    <dgm:cxn modelId="{1AEF5174-4FAD-6C42-A525-2D74159C55AF}" type="presOf" srcId="{3C24CDFA-6198-3A4D-A410-6E7E72D26F11}" destId="{E6C6CB09-EEA8-A74C-BF3E-CDCEA369C5BF}" srcOrd="0" destOrd="0" presId="urn:microsoft.com/office/officeart/2005/8/layout/orgChart1"/>
    <dgm:cxn modelId="{1A86059B-7AC6-104B-B091-1CF5AA21900E}" srcId="{C3B0BD06-C564-C746-B192-BF182FC23B7D}" destId="{3C24CDFA-6198-3A4D-A410-6E7E72D26F11}" srcOrd="0" destOrd="0" parTransId="{961C41E3-E433-5A48-9383-7A27C124C206}" sibTransId="{A7D6B494-8133-1245-9F7B-4215E0272FDC}"/>
    <dgm:cxn modelId="{3DF820A2-EFF3-9E4F-8EF8-52139235667D}" srcId="{C3B0BD06-C564-C746-B192-BF182FC23B7D}" destId="{AF9832CF-4B49-4A43-9C73-51FD1C1F3226}" srcOrd="1" destOrd="0" parTransId="{FD22C52C-4F97-FC43-B6E7-63B1790992E4}" sibTransId="{15B478CA-1739-5649-B460-1CA2B42D68AF}"/>
    <dgm:cxn modelId="{BF23FEA3-6FE4-1541-960B-EEFF9AD1E665}" type="presOf" srcId="{CE765654-A5BC-5D43-9D6C-272E93D75A00}" destId="{5514759E-9561-C546-B839-20C2273A3B8B}" srcOrd="0" destOrd="0" presId="urn:microsoft.com/office/officeart/2005/8/layout/orgChart1"/>
    <dgm:cxn modelId="{AD2BE5B1-3CEA-F743-806B-B17AEC56BFD2}" type="presOf" srcId="{32636CCB-FEF5-6949-A5BD-78AEB54BBABA}" destId="{1CCD850E-C58B-994A-A384-A789C23A36A2}" srcOrd="0" destOrd="0" presId="urn:microsoft.com/office/officeart/2005/8/layout/orgChart1"/>
    <dgm:cxn modelId="{E13D91B5-3362-B54F-A774-6793F3F3C635}" type="presOf" srcId="{961C41E3-E433-5A48-9383-7A27C124C206}" destId="{96AA9029-E283-4346-8FA6-914A5117AD52}" srcOrd="0" destOrd="0" presId="urn:microsoft.com/office/officeart/2005/8/layout/orgChart1"/>
    <dgm:cxn modelId="{DECE93BF-56B2-EB4B-B3F4-2F9A1FAF55AF}" type="presOf" srcId="{C3B0BD06-C564-C746-B192-BF182FC23B7D}" destId="{986254F5-F78E-7B40-9C26-7EAA8E798915}" srcOrd="1" destOrd="0" presId="urn:microsoft.com/office/officeart/2005/8/layout/orgChart1"/>
    <dgm:cxn modelId="{04B76ACD-5475-1C44-9030-E79213A87BB7}" srcId="{C3B0BD06-C564-C746-B192-BF182FC23B7D}" destId="{32636CCB-FEF5-6949-A5BD-78AEB54BBABA}" srcOrd="2" destOrd="0" parTransId="{5EE491F6-4F8F-BC40-8973-45865AEEE19E}" sibTransId="{962D3CB0-0D79-7942-A5DC-3E26344594FF}"/>
    <dgm:cxn modelId="{BBDAC9EA-D16D-8F46-9F7C-17E48EAF85B5}" type="presOf" srcId="{FD22C52C-4F97-FC43-B6E7-63B1790992E4}" destId="{9F12E597-7A18-8C42-8F74-7321E79399C4}" srcOrd="0" destOrd="0" presId="urn:microsoft.com/office/officeart/2005/8/layout/orgChart1"/>
    <dgm:cxn modelId="{EC3CD54E-C8C1-E04E-9E8A-8DF953C013DF}" type="presParOf" srcId="{5514759E-9561-C546-B839-20C2273A3B8B}" destId="{1A385658-7119-AD4B-A0B9-043C27F01A15}" srcOrd="0" destOrd="0" presId="urn:microsoft.com/office/officeart/2005/8/layout/orgChart1"/>
    <dgm:cxn modelId="{5696FFD3-D854-1C46-9F75-CEA31835ABF0}" type="presParOf" srcId="{1A385658-7119-AD4B-A0B9-043C27F01A15}" destId="{ED1A335B-7D66-F343-ACF6-972A34C12B2C}" srcOrd="0" destOrd="0" presId="urn:microsoft.com/office/officeart/2005/8/layout/orgChart1"/>
    <dgm:cxn modelId="{0BBAA3F4-433A-2040-AC56-5B0200C2CE5D}" type="presParOf" srcId="{ED1A335B-7D66-F343-ACF6-972A34C12B2C}" destId="{D7D2B8E1-0863-984F-BA81-C7A4245FB8A7}" srcOrd="0" destOrd="0" presId="urn:microsoft.com/office/officeart/2005/8/layout/orgChart1"/>
    <dgm:cxn modelId="{754AB601-BEBB-9D40-B480-E7F09F5742E2}" type="presParOf" srcId="{ED1A335B-7D66-F343-ACF6-972A34C12B2C}" destId="{986254F5-F78E-7B40-9C26-7EAA8E798915}" srcOrd="1" destOrd="0" presId="urn:microsoft.com/office/officeart/2005/8/layout/orgChart1"/>
    <dgm:cxn modelId="{3E12A617-E155-6641-ACB1-0EA0E227F4D2}" type="presParOf" srcId="{1A385658-7119-AD4B-A0B9-043C27F01A15}" destId="{352CF1AB-1174-9A48-B3F9-D90325F7173A}" srcOrd="1" destOrd="0" presId="urn:microsoft.com/office/officeart/2005/8/layout/orgChart1"/>
    <dgm:cxn modelId="{C35CBF8F-2EC9-A649-B43F-187FE07A20FF}" type="presParOf" srcId="{352CF1AB-1174-9A48-B3F9-D90325F7173A}" destId="{9F12E597-7A18-8C42-8F74-7321E79399C4}" srcOrd="0" destOrd="0" presId="urn:microsoft.com/office/officeart/2005/8/layout/orgChart1"/>
    <dgm:cxn modelId="{A6B679D5-36A2-0141-AF57-6CDA767934B2}" type="presParOf" srcId="{352CF1AB-1174-9A48-B3F9-D90325F7173A}" destId="{ABCC386B-3245-2244-9F9B-1FABA8FCF375}" srcOrd="1" destOrd="0" presId="urn:microsoft.com/office/officeart/2005/8/layout/orgChart1"/>
    <dgm:cxn modelId="{31A7498A-339E-EB4B-B15C-4BD01E2D9466}" type="presParOf" srcId="{ABCC386B-3245-2244-9F9B-1FABA8FCF375}" destId="{0E857A07-530E-794D-BB20-0B9E3C393670}" srcOrd="0" destOrd="0" presId="urn:microsoft.com/office/officeart/2005/8/layout/orgChart1"/>
    <dgm:cxn modelId="{A4402004-FCB6-5B48-9D8E-7C6BBAB2C173}" type="presParOf" srcId="{0E857A07-530E-794D-BB20-0B9E3C393670}" destId="{995731F4-ADFE-794C-995F-2E25FDD8B48B}" srcOrd="0" destOrd="0" presId="urn:microsoft.com/office/officeart/2005/8/layout/orgChart1"/>
    <dgm:cxn modelId="{3824F6F5-2806-4048-9948-673CC3EF4ED8}" type="presParOf" srcId="{0E857A07-530E-794D-BB20-0B9E3C393670}" destId="{44B2E0F0-E849-D449-B66F-B03BCC6996A4}" srcOrd="1" destOrd="0" presId="urn:microsoft.com/office/officeart/2005/8/layout/orgChart1"/>
    <dgm:cxn modelId="{4A0DC616-DDF7-A040-83DE-361839910C78}" type="presParOf" srcId="{ABCC386B-3245-2244-9F9B-1FABA8FCF375}" destId="{E29869C1-5732-7440-A842-A3B9A75B244B}" srcOrd="1" destOrd="0" presId="urn:microsoft.com/office/officeart/2005/8/layout/orgChart1"/>
    <dgm:cxn modelId="{0C8DE636-73BD-F542-BC42-BF8E26630FBA}" type="presParOf" srcId="{ABCC386B-3245-2244-9F9B-1FABA8FCF375}" destId="{F0170B95-55C9-7D49-A2DC-F2A2FE4E5BDD}" srcOrd="2" destOrd="0" presId="urn:microsoft.com/office/officeart/2005/8/layout/orgChart1"/>
    <dgm:cxn modelId="{A2E8B408-E1A0-6F4D-9985-007B28005A1B}" type="presParOf" srcId="{352CF1AB-1174-9A48-B3F9-D90325F7173A}" destId="{62CECB23-BD48-F345-9E71-C522D0FCA78E}" srcOrd="2" destOrd="0" presId="urn:microsoft.com/office/officeart/2005/8/layout/orgChart1"/>
    <dgm:cxn modelId="{D759F8FD-1AA7-3449-BACB-1CB085B4B9B7}" type="presParOf" srcId="{352CF1AB-1174-9A48-B3F9-D90325F7173A}" destId="{E49193D8-CD37-8D41-B80A-BBD72E3F3990}" srcOrd="3" destOrd="0" presId="urn:microsoft.com/office/officeart/2005/8/layout/orgChart1"/>
    <dgm:cxn modelId="{77931413-437F-9E46-9E30-82AFF65645DF}" type="presParOf" srcId="{E49193D8-CD37-8D41-B80A-BBD72E3F3990}" destId="{DE0CE097-A535-0245-9550-3CC89E9AB4B1}" srcOrd="0" destOrd="0" presId="urn:microsoft.com/office/officeart/2005/8/layout/orgChart1"/>
    <dgm:cxn modelId="{F1D4A14F-BDDC-3741-8407-537D75746660}" type="presParOf" srcId="{DE0CE097-A535-0245-9550-3CC89E9AB4B1}" destId="{1CCD850E-C58B-994A-A384-A789C23A36A2}" srcOrd="0" destOrd="0" presId="urn:microsoft.com/office/officeart/2005/8/layout/orgChart1"/>
    <dgm:cxn modelId="{E328CA36-BBF4-5644-9C57-4F5D876D1E3A}" type="presParOf" srcId="{DE0CE097-A535-0245-9550-3CC89E9AB4B1}" destId="{112AA95F-8921-FF45-B105-3FEBBCA2D4BA}" srcOrd="1" destOrd="0" presId="urn:microsoft.com/office/officeart/2005/8/layout/orgChart1"/>
    <dgm:cxn modelId="{2C5FD1D3-DCE0-2146-BA13-9EDC57468586}" type="presParOf" srcId="{E49193D8-CD37-8D41-B80A-BBD72E3F3990}" destId="{A9E91002-A663-4343-87F1-44656B85A9BC}" srcOrd="1" destOrd="0" presId="urn:microsoft.com/office/officeart/2005/8/layout/orgChart1"/>
    <dgm:cxn modelId="{803540E0-3D6D-494B-BF56-84783C47DB25}" type="presParOf" srcId="{E49193D8-CD37-8D41-B80A-BBD72E3F3990}" destId="{2315F5E0-0A40-7940-BC3B-65C9A51A62FF}" srcOrd="2" destOrd="0" presId="urn:microsoft.com/office/officeart/2005/8/layout/orgChart1"/>
    <dgm:cxn modelId="{6122A101-E7D1-3240-AD9D-27A8B0CE8F7B}" type="presParOf" srcId="{1A385658-7119-AD4B-A0B9-043C27F01A15}" destId="{96940EFE-DE12-254E-BBDE-E74996FEF4CF}" srcOrd="2" destOrd="0" presId="urn:microsoft.com/office/officeart/2005/8/layout/orgChart1"/>
    <dgm:cxn modelId="{B7978EA4-B92B-E54F-8F20-FB2D66FB86A3}" type="presParOf" srcId="{96940EFE-DE12-254E-BBDE-E74996FEF4CF}" destId="{96AA9029-E283-4346-8FA6-914A5117AD52}" srcOrd="0" destOrd="0" presId="urn:microsoft.com/office/officeart/2005/8/layout/orgChart1"/>
    <dgm:cxn modelId="{3ED0299A-AF6B-CA45-B258-60A7E4619BDF}" type="presParOf" srcId="{96940EFE-DE12-254E-BBDE-E74996FEF4CF}" destId="{2AE1977D-FF48-4041-A3A4-B7842E7D298E}" srcOrd="1" destOrd="0" presId="urn:microsoft.com/office/officeart/2005/8/layout/orgChart1"/>
    <dgm:cxn modelId="{D7FCB154-3369-FB4A-875E-20C4153C6D0C}" type="presParOf" srcId="{2AE1977D-FF48-4041-A3A4-B7842E7D298E}" destId="{20E14D72-BDD7-CA4F-829E-DB64F811E5AE}" srcOrd="0" destOrd="0" presId="urn:microsoft.com/office/officeart/2005/8/layout/orgChart1"/>
    <dgm:cxn modelId="{4DB5E851-7B8D-C64B-806A-C3937679439D}" type="presParOf" srcId="{20E14D72-BDD7-CA4F-829E-DB64F811E5AE}" destId="{E6C6CB09-EEA8-A74C-BF3E-CDCEA369C5BF}" srcOrd="0" destOrd="0" presId="urn:microsoft.com/office/officeart/2005/8/layout/orgChart1"/>
    <dgm:cxn modelId="{F499CA9D-03F0-E644-AF75-4FD7BB35E16A}" type="presParOf" srcId="{20E14D72-BDD7-CA4F-829E-DB64F811E5AE}" destId="{CB2F1A79-FB61-A64C-A86C-DF5F034113D7}" srcOrd="1" destOrd="0" presId="urn:microsoft.com/office/officeart/2005/8/layout/orgChart1"/>
    <dgm:cxn modelId="{962297AC-E941-714F-8661-04E6A1D94410}" type="presParOf" srcId="{2AE1977D-FF48-4041-A3A4-B7842E7D298E}" destId="{0BEB1A66-20E6-1849-B956-BDCB9745AC05}" srcOrd="1" destOrd="0" presId="urn:microsoft.com/office/officeart/2005/8/layout/orgChart1"/>
    <dgm:cxn modelId="{61E93B56-3FA0-6041-921B-21ED798B19E0}" type="presParOf" srcId="{2AE1977D-FF48-4041-A3A4-B7842E7D298E}" destId="{65F27451-AC33-0F40-9C51-C264679A6C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3CCCB-3356-4749-8BAC-92A4EE63D03A}"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s-ES"/>
        </a:p>
      </dgm:t>
    </dgm:pt>
    <dgm:pt modelId="{D6FF0731-7EA6-C749-88CE-290ED5A4EB39}">
      <dgm:prSet phldrT="[Texto]" custT="1"/>
      <dgm:spPr>
        <a:solidFill>
          <a:srgbClr val="FFFF00"/>
        </a:solidFill>
      </dgm:spPr>
      <dgm:t>
        <a:bodyPr/>
        <a:lstStyle/>
        <a:p>
          <a:pPr algn="ctr"/>
          <a:r>
            <a:rPr lang="es-ES" sz="1400" dirty="0">
              <a:solidFill>
                <a:schemeClr val="tx1"/>
              </a:solidFill>
            </a:rPr>
            <a:t>S</a:t>
          </a:r>
          <a:r>
            <a:rPr lang="es-ES_tradnl" sz="1400" dirty="0">
              <a:solidFill>
                <a:schemeClr val="tx1"/>
              </a:solidFill>
            </a:rPr>
            <a:t>urgió en Francia a mediados del Siglo XIX como reacción al Romanticismo subjetivo y fantasioso. </a:t>
          </a:r>
          <a:endParaRPr lang="es-ES" sz="1400" dirty="0">
            <a:solidFill>
              <a:schemeClr val="tx1"/>
            </a:solidFill>
          </a:endParaRPr>
        </a:p>
      </dgm:t>
    </dgm:pt>
    <dgm:pt modelId="{92EF1086-47D9-BF40-9513-46832BAAF67E}" type="parTrans" cxnId="{25703BAB-7AD1-6946-81ED-B39D4BE2AA29}">
      <dgm:prSet/>
      <dgm:spPr/>
      <dgm:t>
        <a:bodyPr/>
        <a:lstStyle/>
        <a:p>
          <a:endParaRPr lang="es-ES"/>
        </a:p>
      </dgm:t>
    </dgm:pt>
    <dgm:pt modelId="{1AF7A662-0356-F447-9CB4-CDC29424CCE5}" type="sibTrans" cxnId="{25703BAB-7AD1-6946-81ED-B39D4BE2AA29}">
      <dgm:prSet/>
      <dgm:spPr/>
      <dgm:t>
        <a:bodyPr/>
        <a:lstStyle/>
        <a:p>
          <a:endParaRPr lang="es-ES"/>
        </a:p>
      </dgm:t>
    </dgm:pt>
    <dgm:pt modelId="{8F604152-F992-8A49-B755-313165F7A308}">
      <dgm:prSet phldrT="[Texto]" custT="1"/>
      <dgm:spPr>
        <a:solidFill>
          <a:srgbClr val="FFFF00"/>
        </a:solidFill>
      </dgm:spPr>
      <dgm:t>
        <a:bodyPr/>
        <a:lstStyle/>
        <a:p>
          <a:r>
            <a:rPr lang="es-ES_tradnl" sz="1400" dirty="0">
              <a:solidFill>
                <a:srgbClr val="000000"/>
              </a:solidFill>
            </a:rPr>
            <a:t>Buscó la descripción detallada del ambiente social, el contexto imperante, las conductas y vivencias de los personajes. </a:t>
          </a:r>
          <a:endParaRPr lang="es-ES" sz="1400" dirty="0">
            <a:solidFill>
              <a:srgbClr val="000000"/>
            </a:solidFill>
          </a:endParaRPr>
        </a:p>
      </dgm:t>
    </dgm:pt>
    <dgm:pt modelId="{BDFA0DFE-28DA-3D47-BCB5-44E043277169}" type="parTrans" cxnId="{34466A36-1E2E-9F4A-A9E7-8CF23A2E8D73}">
      <dgm:prSet/>
      <dgm:spPr/>
      <dgm:t>
        <a:bodyPr/>
        <a:lstStyle/>
        <a:p>
          <a:endParaRPr lang="es-ES"/>
        </a:p>
      </dgm:t>
    </dgm:pt>
    <dgm:pt modelId="{2AEEF115-307F-7A45-809F-AA3641FA817B}" type="sibTrans" cxnId="{34466A36-1E2E-9F4A-A9E7-8CF23A2E8D73}">
      <dgm:prSet/>
      <dgm:spPr/>
      <dgm:t>
        <a:bodyPr/>
        <a:lstStyle/>
        <a:p>
          <a:endParaRPr lang="es-ES"/>
        </a:p>
      </dgm:t>
    </dgm:pt>
    <dgm:pt modelId="{EFEE7FD6-2F0C-2B42-93AA-ADE4ABBFFA2E}">
      <dgm:prSet phldrT="[Texto]" custT="1"/>
      <dgm:spPr>
        <a:solidFill>
          <a:srgbClr val="FFFF00"/>
        </a:solidFill>
      </dgm:spPr>
      <dgm:t>
        <a:bodyPr/>
        <a:lstStyle/>
        <a:p>
          <a:pPr>
            <a:lnSpc>
              <a:spcPct val="70000"/>
            </a:lnSpc>
          </a:pPr>
          <a:r>
            <a:rPr lang="es-ES_tradnl" sz="1400" dirty="0">
              <a:solidFill>
                <a:srgbClr val="000000"/>
              </a:solidFill>
            </a:rPr>
            <a:t>La Revolución Industrial de 1848 generó cambios sociales profundos. El desarrollo de las ciencias naturales, la doctrina filosófica del positivismo de Augusto Comte y el método científico en la literatura.. </a:t>
          </a:r>
          <a:endParaRPr lang="es-ES" sz="1400" dirty="0">
            <a:solidFill>
              <a:srgbClr val="000000"/>
            </a:solidFill>
          </a:endParaRPr>
        </a:p>
      </dgm:t>
    </dgm:pt>
    <dgm:pt modelId="{D0353439-00B7-224D-BCC2-C5F593734E70}" type="parTrans" cxnId="{965598A1-55EF-0642-A3BD-F47ED65348D8}">
      <dgm:prSet/>
      <dgm:spPr/>
      <dgm:t>
        <a:bodyPr/>
        <a:lstStyle/>
        <a:p>
          <a:endParaRPr lang="es-ES"/>
        </a:p>
      </dgm:t>
    </dgm:pt>
    <dgm:pt modelId="{5A41ABF4-5461-4542-B0D3-9B1D9DD88574}" type="sibTrans" cxnId="{965598A1-55EF-0642-A3BD-F47ED65348D8}">
      <dgm:prSet/>
      <dgm:spPr/>
      <dgm:t>
        <a:bodyPr/>
        <a:lstStyle/>
        <a:p>
          <a:endParaRPr lang="es-ES"/>
        </a:p>
      </dgm:t>
    </dgm:pt>
    <dgm:pt modelId="{D3BA5FBF-441A-4345-98DE-376490619323}">
      <dgm:prSet phldrT="[Texto]" custT="1"/>
      <dgm:spPr>
        <a:solidFill>
          <a:srgbClr val="FFFF00"/>
        </a:solidFill>
      </dgm:spPr>
      <dgm:t>
        <a:bodyPr/>
        <a:lstStyle/>
        <a:p>
          <a:r>
            <a:rPr lang="es-ES_tradnl" sz="1200" dirty="0">
              <a:solidFill>
                <a:srgbClr val="000000"/>
              </a:solidFill>
            </a:rPr>
            <a:t>En la Rusia </a:t>
          </a:r>
          <a:r>
            <a:rPr lang="es-ES_tradnl" sz="1200" dirty="0" err="1">
              <a:solidFill>
                <a:srgbClr val="000000"/>
              </a:solidFill>
            </a:rPr>
            <a:t>Zansta</a:t>
          </a:r>
          <a:r>
            <a:rPr lang="es-ES_tradnl" sz="1200" dirty="0">
              <a:solidFill>
                <a:srgbClr val="000000"/>
              </a:solidFill>
            </a:rPr>
            <a:t> se daba la Revolución Industrial pero permanecía el régimen de explotación feudal. 1861, abolición del sistema de siervos de la gleba que generó la migración del campo a la ciudad en situación de pobreza</a:t>
          </a:r>
          <a:endParaRPr lang="es-ES" sz="1200" dirty="0"/>
        </a:p>
      </dgm:t>
    </dgm:pt>
    <dgm:pt modelId="{B9EC4B75-00A7-534D-BF0A-BA85D96FDF55}" type="parTrans" cxnId="{8E1343A1-D884-5E4F-8634-0D2658ED916C}">
      <dgm:prSet/>
      <dgm:spPr/>
      <dgm:t>
        <a:bodyPr/>
        <a:lstStyle/>
        <a:p>
          <a:endParaRPr lang="es-ES"/>
        </a:p>
      </dgm:t>
    </dgm:pt>
    <dgm:pt modelId="{7FADD311-EE15-9247-BF65-3BB2C6101E54}" type="sibTrans" cxnId="{8E1343A1-D884-5E4F-8634-0D2658ED916C}">
      <dgm:prSet/>
      <dgm:spPr/>
      <dgm:t>
        <a:bodyPr/>
        <a:lstStyle/>
        <a:p>
          <a:endParaRPr lang="es-ES"/>
        </a:p>
      </dgm:t>
    </dgm:pt>
    <dgm:pt modelId="{DF76BE99-EED2-8941-B37C-9E6B34FC4685}" type="pres">
      <dgm:prSet presAssocID="{A273CCCB-3356-4749-8BAC-92A4EE63D03A}" presName="cycle" presStyleCnt="0">
        <dgm:presLayoutVars>
          <dgm:dir/>
          <dgm:resizeHandles val="exact"/>
        </dgm:presLayoutVars>
      </dgm:prSet>
      <dgm:spPr/>
    </dgm:pt>
    <dgm:pt modelId="{4C5C3CD6-1146-0345-AD2B-F4B15D7E40C4}" type="pres">
      <dgm:prSet presAssocID="{D6FF0731-7EA6-C749-88CE-290ED5A4EB39}" presName="node" presStyleLbl="node1" presStyleIdx="0" presStyleCnt="4" custScaleX="211776" custScaleY="105276">
        <dgm:presLayoutVars>
          <dgm:bulletEnabled val="1"/>
        </dgm:presLayoutVars>
      </dgm:prSet>
      <dgm:spPr/>
    </dgm:pt>
    <dgm:pt modelId="{5910E539-AEBD-E84B-97A7-E90470DDB9C7}" type="pres">
      <dgm:prSet presAssocID="{1AF7A662-0356-F447-9CB4-CDC29424CCE5}" presName="sibTrans" presStyleLbl="sibTrans2D1" presStyleIdx="0" presStyleCnt="4"/>
      <dgm:spPr/>
    </dgm:pt>
    <dgm:pt modelId="{62EB9E78-78AA-104F-AC82-875874A057A2}" type="pres">
      <dgm:prSet presAssocID="{1AF7A662-0356-F447-9CB4-CDC29424CCE5}" presName="connectorText" presStyleLbl="sibTrans2D1" presStyleIdx="0" presStyleCnt="4"/>
      <dgm:spPr/>
    </dgm:pt>
    <dgm:pt modelId="{4C8FBD2B-200E-3F4B-B83E-311837339646}" type="pres">
      <dgm:prSet presAssocID="{8F604152-F992-8A49-B755-313165F7A308}" presName="node" presStyleLbl="node1" presStyleIdx="1" presStyleCnt="4" custScaleX="251385">
        <dgm:presLayoutVars>
          <dgm:bulletEnabled val="1"/>
        </dgm:presLayoutVars>
      </dgm:prSet>
      <dgm:spPr/>
    </dgm:pt>
    <dgm:pt modelId="{FE4DC2D9-0EFA-2D4F-8973-6601919DF38E}" type="pres">
      <dgm:prSet presAssocID="{2AEEF115-307F-7A45-809F-AA3641FA817B}" presName="sibTrans" presStyleLbl="sibTrans2D1" presStyleIdx="1" presStyleCnt="4"/>
      <dgm:spPr/>
    </dgm:pt>
    <dgm:pt modelId="{7394A53B-C518-D04E-BBE8-84593E04FABD}" type="pres">
      <dgm:prSet presAssocID="{2AEEF115-307F-7A45-809F-AA3641FA817B}" presName="connectorText" presStyleLbl="sibTrans2D1" presStyleIdx="1" presStyleCnt="4"/>
      <dgm:spPr/>
    </dgm:pt>
    <dgm:pt modelId="{A4FD686A-153C-B240-85F4-57382259B83E}" type="pres">
      <dgm:prSet presAssocID="{EFEE7FD6-2F0C-2B42-93AA-ADE4ABBFFA2E}" presName="node" presStyleLbl="node1" presStyleIdx="2" presStyleCnt="4" custScaleX="273281" custScaleY="128088" custRadScaleRad="150639" custRadScaleInc="-48821">
        <dgm:presLayoutVars>
          <dgm:bulletEnabled val="1"/>
        </dgm:presLayoutVars>
      </dgm:prSet>
      <dgm:spPr/>
    </dgm:pt>
    <dgm:pt modelId="{CECC815B-920E-5047-A72F-2AF938C7A297}" type="pres">
      <dgm:prSet presAssocID="{5A41ABF4-5461-4542-B0D3-9B1D9DD88574}" presName="sibTrans" presStyleLbl="sibTrans2D1" presStyleIdx="2" presStyleCnt="4"/>
      <dgm:spPr/>
    </dgm:pt>
    <dgm:pt modelId="{80F673A9-CAED-FF42-BCA4-2EFABF98DBCC}" type="pres">
      <dgm:prSet presAssocID="{5A41ABF4-5461-4542-B0D3-9B1D9DD88574}" presName="connectorText" presStyleLbl="sibTrans2D1" presStyleIdx="2" presStyleCnt="4"/>
      <dgm:spPr/>
    </dgm:pt>
    <dgm:pt modelId="{45CC91F6-1E28-4A45-B7F4-9C5E8466DC01}" type="pres">
      <dgm:prSet presAssocID="{D3BA5FBF-441A-4345-98DE-376490619323}" presName="node" presStyleLbl="node1" presStyleIdx="3" presStyleCnt="4" custScaleX="196469" custScaleY="171518">
        <dgm:presLayoutVars>
          <dgm:bulletEnabled val="1"/>
        </dgm:presLayoutVars>
      </dgm:prSet>
      <dgm:spPr/>
    </dgm:pt>
    <dgm:pt modelId="{18E1BCC3-6CEA-9549-8B75-1F86252A98E4}" type="pres">
      <dgm:prSet presAssocID="{7FADD311-EE15-9247-BF65-3BB2C6101E54}" presName="sibTrans" presStyleLbl="sibTrans2D1" presStyleIdx="3" presStyleCnt="4"/>
      <dgm:spPr/>
    </dgm:pt>
    <dgm:pt modelId="{E7A8B4CC-6156-A44E-B032-F5D853BB5196}" type="pres">
      <dgm:prSet presAssocID="{7FADD311-EE15-9247-BF65-3BB2C6101E54}" presName="connectorText" presStyleLbl="sibTrans2D1" presStyleIdx="3" presStyleCnt="4"/>
      <dgm:spPr/>
    </dgm:pt>
  </dgm:ptLst>
  <dgm:cxnLst>
    <dgm:cxn modelId="{B618A706-8655-4642-A0D5-1CB6AD111FBD}" type="presOf" srcId="{1AF7A662-0356-F447-9CB4-CDC29424CCE5}" destId="{62EB9E78-78AA-104F-AC82-875874A057A2}" srcOrd="1" destOrd="0" presId="urn:microsoft.com/office/officeart/2005/8/layout/cycle2"/>
    <dgm:cxn modelId="{B00E221E-B430-9241-9E92-1660E84564CC}" type="presOf" srcId="{D6FF0731-7EA6-C749-88CE-290ED5A4EB39}" destId="{4C5C3CD6-1146-0345-AD2B-F4B15D7E40C4}" srcOrd="0" destOrd="0" presId="urn:microsoft.com/office/officeart/2005/8/layout/cycle2"/>
    <dgm:cxn modelId="{B7E34A34-9EC8-124D-ACCA-D17DED899D0E}" type="presOf" srcId="{7FADD311-EE15-9247-BF65-3BB2C6101E54}" destId="{E7A8B4CC-6156-A44E-B032-F5D853BB5196}" srcOrd="1" destOrd="0" presId="urn:microsoft.com/office/officeart/2005/8/layout/cycle2"/>
    <dgm:cxn modelId="{34466A36-1E2E-9F4A-A9E7-8CF23A2E8D73}" srcId="{A273CCCB-3356-4749-8BAC-92A4EE63D03A}" destId="{8F604152-F992-8A49-B755-313165F7A308}" srcOrd="1" destOrd="0" parTransId="{BDFA0DFE-28DA-3D47-BCB5-44E043277169}" sibTransId="{2AEEF115-307F-7A45-809F-AA3641FA817B}"/>
    <dgm:cxn modelId="{7E6CCC59-2B63-AD44-AA78-C9B9C3600B14}" type="presOf" srcId="{EFEE7FD6-2F0C-2B42-93AA-ADE4ABBFFA2E}" destId="{A4FD686A-153C-B240-85F4-57382259B83E}" srcOrd="0" destOrd="0" presId="urn:microsoft.com/office/officeart/2005/8/layout/cycle2"/>
    <dgm:cxn modelId="{0D104F8C-D9B8-D245-A4AF-78BAB60B2439}" type="presOf" srcId="{D3BA5FBF-441A-4345-98DE-376490619323}" destId="{45CC91F6-1E28-4A45-B7F4-9C5E8466DC01}" srcOrd="0" destOrd="0" presId="urn:microsoft.com/office/officeart/2005/8/layout/cycle2"/>
    <dgm:cxn modelId="{8E1343A1-D884-5E4F-8634-0D2658ED916C}" srcId="{A273CCCB-3356-4749-8BAC-92A4EE63D03A}" destId="{D3BA5FBF-441A-4345-98DE-376490619323}" srcOrd="3" destOrd="0" parTransId="{B9EC4B75-00A7-534D-BF0A-BA85D96FDF55}" sibTransId="{7FADD311-EE15-9247-BF65-3BB2C6101E54}"/>
    <dgm:cxn modelId="{965598A1-55EF-0642-A3BD-F47ED65348D8}" srcId="{A273CCCB-3356-4749-8BAC-92A4EE63D03A}" destId="{EFEE7FD6-2F0C-2B42-93AA-ADE4ABBFFA2E}" srcOrd="2" destOrd="0" parTransId="{D0353439-00B7-224D-BCC2-C5F593734E70}" sibTransId="{5A41ABF4-5461-4542-B0D3-9B1D9DD88574}"/>
    <dgm:cxn modelId="{25703BAB-7AD1-6946-81ED-B39D4BE2AA29}" srcId="{A273CCCB-3356-4749-8BAC-92A4EE63D03A}" destId="{D6FF0731-7EA6-C749-88CE-290ED5A4EB39}" srcOrd="0" destOrd="0" parTransId="{92EF1086-47D9-BF40-9513-46832BAAF67E}" sibTransId="{1AF7A662-0356-F447-9CB4-CDC29424CCE5}"/>
    <dgm:cxn modelId="{D2C5B1B6-E9C2-4444-99A2-15CC0AD5DA56}" type="presOf" srcId="{5A41ABF4-5461-4542-B0D3-9B1D9DD88574}" destId="{CECC815B-920E-5047-A72F-2AF938C7A297}" srcOrd="0" destOrd="0" presId="urn:microsoft.com/office/officeart/2005/8/layout/cycle2"/>
    <dgm:cxn modelId="{BC614BC6-4BD8-C24C-9DB0-E7A1BC86B546}" type="presOf" srcId="{1AF7A662-0356-F447-9CB4-CDC29424CCE5}" destId="{5910E539-AEBD-E84B-97A7-E90470DDB9C7}" srcOrd="0" destOrd="0" presId="urn:microsoft.com/office/officeart/2005/8/layout/cycle2"/>
    <dgm:cxn modelId="{B6CD86C9-EBA2-9246-83F2-CF865F37571E}" type="presOf" srcId="{2AEEF115-307F-7A45-809F-AA3641FA817B}" destId="{FE4DC2D9-0EFA-2D4F-8973-6601919DF38E}" srcOrd="0" destOrd="0" presId="urn:microsoft.com/office/officeart/2005/8/layout/cycle2"/>
    <dgm:cxn modelId="{7BF519CD-3E8C-8941-B460-266FC55B1D84}" type="presOf" srcId="{2AEEF115-307F-7A45-809F-AA3641FA817B}" destId="{7394A53B-C518-D04E-BBE8-84593E04FABD}" srcOrd="1" destOrd="0" presId="urn:microsoft.com/office/officeart/2005/8/layout/cycle2"/>
    <dgm:cxn modelId="{E2D989CD-3080-624E-917E-015AC44C7403}" type="presOf" srcId="{A273CCCB-3356-4749-8BAC-92A4EE63D03A}" destId="{DF76BE99-EED2-8941-B37C-9E6B34FC4685}" srcOrd="0" destOrd="0" presId="urn:microsoft.com/office/officeart/2005/8/layout/cycle2"/>
    <dgm:cxn modelId="{B02A94EC-20F2-FE4D-9A42-4A0E56D94563}" type="presOf" srcId="{8F604152-F992-8A49-B755-313165F7A308}" destId="{4C8FBD2B-200E-3F4B-B83E-311837339646}" srcOrd="0" destOrd="0" presId="urn:microsoft.com/office/officeart/2005/8/layout/cycle2"/>
    <dgm:cxn modelId="{C8F115F2-FF56-EE4A-99A8-74799A31C305}" type="presOf" srcId="{7FADD311-EE15-9247-BF65-3BB2C6101E54}" destId="{18E1BCC3-6CEA-9549-8B75-1F86252A98E4}" srcOrd="0" destOrd="0" presId="urn:microsoft.com/office/officeart/2005/8/layout/cycle2"/>
    <dgm:cxn modelId="{ACEBDBFE-1C43-364E-A057-0E48900AD3C3}" type="presOf" srcId="{5A41ABF4-5461-4542-B0D3-9B1D9DD88574}" destId="{80F673A9-CAED-FF42-BCA4-2EFABF98DBCC}" srcOrd="1" destOrd="0" presId="urn:microsoft.com/office/officeart/2005/8/layout/cycle2"/>
    <dgm:cxn modelId="{D8ACA47D-D013-544E-B516-7E911BFA0E4A}" type="presParOf" srcId="{DF76BE99-EED2-8941-B37C-9E6B34FC4685}" destId="{4C5C3CD6-1146-0345-AD2B-F4B15D7E40C4}" srcOrd="0" destOrd="0" presId="urn:microsoft.com/office/officeart/2005/8/layout/cycle2"/>
    <dgm:cxn modelId="{1D4369A8-D57C-AB44-82A0-34C94D4E389A}" type="presParOf" srcId="{DF76BE99-EED2-8941-B37C-9E6B34FC4685}" destId="{5910E539-AEBD-E84B-97A7-E90470DDB9C7}" srcOrd="1" destOrd="0" presId="urn:microsoft.com/office/officeart/2005/8/layout/cycle2"/>
    <dgm:cxn modelId="{75316347-1035-CB47-B686-DCB10B3B443E}" type="presParOf" srcId="{5910E539-AEBD-E84B-97A7-E90470DDB9C7}" destId="{62EB9E78-78AA-104F-AC82-875874A057A2}" srcOrd="0" destOrd="0" presId="urn:microsoft.com/office/officeart/2005/8/layout/cycle2"/>
    <dgm:cxn modelId="{3D0E7EDF-D317-1742-80CD-537EAFF4B9D8}" type="presParOf" srcId="{DF76BE99-EED2-8941-B37C-9E6B34FC4685}" destId="{4C8FBD2B-200E-3F4B-B83E-311837339646}" srcOrd="2" destOrd="0" presId="urn:microsoft.com/office/officeart/2005/8/layout/cycle2"/>
    <dgm:cxn modelId="{E2D073C2-51B2-6544-97F8-1C39F58966A3}" type="presParOf" srcId="{DF76BE99-EED2-8941-B37C-9E6B34FC4685}" destId="{FE4DC2D9-0EFA-2D4F-8973-6601919DF38E}" srcOrd="3" destOrd="0" presId="urn:microsoft.com/office/officeart/2005/8/layout/cycle2"/>
    <dgm:cxn modelId="{FA7B78BF-F1A3-EC4A-AF5E-3E5FA1A092D7}" type="presParOf" srcId="{FE4DC2D9-0EFA-2D4F-8973-6601919DF38E}" destId="{7394A53B-C518-D04E-BBE8-84593E04FABD}" srcOrd="0" destOrd="0" presId="urn:microsoft.com/office/officeart/2005/8/layout/cycle2"/>
    <dgm:cxn modelId="{287EB2B5-263B-FE49-AF16-B40244D97263}" type="presParOf" srcId="{DF76BE99-EED2-8941-B37C-9E6B34FC4685}" destId="{A4FD686A-153C-B240-85F4-57382259B83E}" srcOrd="4" destOrd="0" presId="urn:microsoft.com/office/officeart/2005/8/layout/cycle2"/>
    <dgm:cxn modelId="{8AC4AC89-D477-C94B-8FD6-DFC40C4B0A9B}" type="presParOf" srcId="{DF76BE99-EED2-8941-B37C-9E6B34FC4685}" destId="{CECC815B-920E-5047-A72F-2AF938C7A297}" srcOrd="5" destOrd="0" presId="urn:microsoft.com/office/officeart/2005/8/layout/cycle2"/>
    <dgm:cxn modelId="{55D83F12-FECA-4943-99C6-081A13E562F7}" type="presParOf" srcId="{CECC815B-920E-5047-A72F-2AF938C7A297}" destId="{80F673A9-CAED-FF42-BCA4-2EFABF98DBCC}" srcOrd="0" destOrd="0" presId="urn:microsoft.com/office/officeart/2005/8/layout/cycle2"/>
    <dgm:cxn modelId="{377B7F6E-C4ED-2E4D-9675-76906E991F50}" type="presParOf" srcId="{DF76BE99-EED2-8941-B37C-9E6B34FC4685}" destId="{45CC91F6-1E28-4A45-B7F4-9C5E8466DC01}" srcOrd="6" destOrd="0" presId="urn:microsoft.com/office/officeart/2005/8/layout/cycle2"/>
    <dgm:cxn modelId="{CF77423B-975B-9746-BBDB-7AF6E7EBE915}" type="presParOf" srcId="{DF76BE99-EED2-8941-B37C-9E6B34FC4685}" destId="{18E1BCC3-6CEA-9549-8B75-1F86252A98E4}" srcOrd="7" destOrd="0" presId="urn:microsoft.com/office/officeart/2005/8/layout/cycle2"/>
    <dgm:cxn modelId="{D5199964-812D-AC41-AD2D-1F80A2B0F9E5}" type="presParOf" srcId="{18E1BCC3-6CEA-9549-8B75-1F86252A98E4}" destId="{E7A8B4CC-6156-A44E-B032-F5D853BB519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A9029-E283-4346-8FA6-914A5117AD52}">
      <dsp:nvSpPr>
        <dsp:cNvPr id="0" name=""/>
        <dsp:cNvSpPr/>
      </dsp:nvSpPr>
      <dsp:spPr>
        <a:xfrm>
          <a:off x="3228797" y="935674"/>
          <a:ext cx="191582" cy="930852"/>
        </a:xfrm>
        <a:custGeom>
          <a:avLst/>
          <a:gdLst/>
          <a:ahLst/>
          <a:cxnLst/>
          <a:rect l="0" t="0" r="0" b="0"/>
          <a:pathLst>
            <a:path>
              <a:moveTo>
                <a:pt x="191582" y="0"/>
              </a:moveTo>
              <a:lnTo>
                <a:pt x="191582" y="930852"/>
              </a:lnTo>
              <a:lnTo>
                <a:pt x="0" y="9308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CECB23-BD48-F345-9E71-C522D0FCA78E}">
      <dsp:nvSpPr>
        <dsp:cNvPr id="0" name=""/>
        <dsp:cNvSpPr/>
      </dsp:nvSpPr>
      <dsp:spPr>
        <a:xfrm>
          <a:off x="3420380" y="935674"/>
          <a:ext cx="1602959" cy="1861704"/>
        </a:xfrm>
        <a:custGeom>
          <a:avLst/>
          <a:gdLst/>
          <a:ahLst/>
          <a:cxnLst/>
          <a:rect l="0" t="0" r="0" b="0"/>
          <a:pathLst>
            <a:path>
              <a:moveTo>
                <a:pt x="0" y="0"/>
              </a:moveTo>
              <a:lnTo>
                <a:pt x="0" y="1670122"/>
              </a:lnTo>
              <a:lnTo>
                <a:pt x="1602959" y="1670122"/>
              </a:lnTo>
              <a:lnTo>
                <a:pt x="1602959" y="18617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2E597-7A18-8C42-8F74-7321E79399C4}">
      <dsp:nvSpPr>
        <dsp:cNvPr id="0" name=""/>
        <dsp:cNvSpPr/>
      </dsp:nvSpPr>
      <dsp:spPr>
        <a:xfrm>
          <a:off x="1915437" y="935674"/>
          <a:ext cx="1504942" cy="1861704"/>
        </a:xfrm>
        <a:custGeom>
          <a:avLst/>
          <a:gdLst/>
          <a:ahLst/>
          <a:cxnLst/>
          <a:rect l="0" t="0" r="0" b="0"/>
          <a:pathLst>
            <a:path>
              <a:moveTo>
                <a:pt x="1504942" y="0"/>
              </a:moveTo>
              <a:lnTo>
                <a:pt x="1504942" y="1670122"/>
              </a:lnTo>
              <a:lnTo>
                <a:pt x="0" y="1670122"/>
              </a:lnTo>
              <a:lnTo>
                <a:pt x="0" y="18617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D2B8E1-0863-984F-BA81-C7A4245FB8A7}">
      <dsp:nvSpPr>
        <dsp:cNvPr id="0" name=""/>
        <dsp:cNvSpPr/>
      </dsp:nvSpPr>
      <dsp:spPr>
        <a:xfrm>
          <a:off x="1876565" y="1109"/>
          <a:ext cx="3087629" cy="934565"/>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dirty="0"/>
            <a:t>El movimiento gótico se expandió con su música por todo el mundo y en cada país se nacionalizó, por ejemplo, en México se le identifica con las antiguas culturas mexicanas que rendían culto a la muerte. </a:t>
          </a:r>
          <a:endParaRPr lang="es-ES" sz="1200" kern="1200" dirty="0">
            <a:latin typeface="Century Gothic"/>
            <a:cs typeface="Century Gothic"/>
          </a:endParaRPr>
        </a:p>
      </dsp:txBody>
      <dsp:txXfrm>
        <a:off x="1876565" y="1109"/>
        <a:ext cx="3087629" cy="934565"/>
      </dsp:txXfrm>
    </dsp:sp>
    <dsp:sp modelId="{995731F4-ADFE-794C-995F-2E25FDD8B48B}">
      <dsp:nvSpPr>
        <dsp:cNvPr id="0" name=""/>
        <dsp:cNvSpPr/>
      </dsp:nvSpPr>
      <dsp:spPr>
        <a:xfrm>
          <a:off x="504061" y="2797379"/>
          <a:ext cx="2822753" cy="1456152"/>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dirty="0"/>
            <a:t>El gótico aprecia lo que se encuentra en su entorno, porque la naturaleza forma parte de su hipersensibilidad y la hace suya, disfrutando a cada segundo de todos sus sentimientos, tristeza, melancolía, soledad, ansiedad, fantasía, euforia, amor, odio, misterio, lo tétrico, formando una gran estructura que lo conduce a la felicidad </a:t>
          </a:r>
          <a:endParaRPr lang="es-ES" sz="1200" kern="1200" dirty="0">
            <a:latin typeface="Century Gothic"/>
            <a:cs typeface="Century Gothic"/>
          </a:endParaRPr>
        </a:p>
      </dsp:txBody>
      <dsp:txXfrm>
        <a:off x="504061" y="2797379"/>
        <a:ext cx="2822753" cy="1456152"/>
      </dsp:txXfrm>
    </dsp:sp>
    <dsp:sp modelId="{1CCD850E-C58B-994A-A384-A789C23A36A2}">
      <dsp:nvSpPr>
        <dsp:cNvPr id="0" name=""/>
        <dsp:cNvSpPr/>
      </dsp:nvSpPr>
      <dsp:spPr>
        <a:xfrm>
          <a:off x="3709979" y="2797379"/>
          <a:ext cx="2626719" cy="1810022"/>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dirty="0"/>
            <a:t>Prejuicios como sexismo, homofobia, racismo u otros es contrario al movimiento, no por política, que en si no la tiene, sino por coherencia. El gótico se cuestiona cuándo y porqué razones se impusieron tan estrictas normas estéticas para ambos géneros. Hace siglos  hombres y mujeres adornaron su cuerpo y acentuaron sus facciones con maquillaje, las faldas se usaron orgullosamente por todos, (como los existentes escoceses </a:t>
          </a:r>
          <a:r>
            <a:rPr lang="es-ES_tradnl" sz="1200" kern="1200" dirty="0" err="1"/>
            <a:t>Kilts</a:t>
          </a:r>
          <a:r>
            <a:rPr lang="es-ES_tradnl" sz="1200" kern="1200" dirty="0"/>
            <a:t>)</a:t>
          </a:r>
          <a:endParaRPr lang="es-ES" sz="1200" kern="1200" dirty="0"/>
        </a:p>
      </dsp:txBody>
      <dsp:txXfrm>
        <a:off x="3709979" y="2797379"/>
        <a:ext cx="2626719" cy="1810022"/>
      </dsp:txXfrm>
    </dsp:sp>
    <dsp:sp modelId="{E6C6CB09-EEA8-A74C-BF3E-CDCEA369C5BF}">
      <dsp:nvSpPr>
        <dsp:cNvPr id="0" name=""/>
        <dsp:cNvSpPr/>
      </dsp:nvSpPr>
      <dsp:spPr>
        <a:xfrm>
          <a:off x="753300" y="1318839"/>
          <a:ext cx="2475497" cy="1095375"/>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dirty="0"/>
            <a:t>El gótico atiende a lo que los demás rechazan y temen, ve los sucesos de distintas formas e investiga, conociendo hasta lo que le desagrada para hacer critica sin prejuicios y descubrir lo que desconoce y que posiblemente podría aceptar.</a:t>
          </a:r>
          <a:endParaRPr lang="es-ES" sz="1200" kern="1200" dirty="0">
            <a:latin typeface="Century Gothic"/>
            <a:cs typeface="Century Gothic"/>
          </a:endParaRPr>
        </a:p>
      </dsp:txBody>
      <dsp:txXfrm>
        <a:off x="753300" y="1318839"/>
        <a:ext cx="2475497" cy="1095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C3CD6-1146-0345-AD2B-F4B15D7E40C4}">
      <dsp:nvSpPr>
        <dsp:cNvPr id="0" name=""/>
        <dsp:cNvSpPr/>
      </dsp:nvSpPr>
      <dsp:spPr>
        <a:xfrm>
          <a:off x="2070654" y="-97562"/>
          <a:ext cx="2517109" cy="1251280"/>
        </a:xfrm>
        <a:prstGeom prst="ellips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S</a:t>
          </a:r>
          <a:r>
            <a:rPr lang="es-ES_tradnl" sz="1400" kern="1200" dirty="0">
              <a:solidFill>
                <a:schemeClr val="tx1"/>
              </a:solidFill>
            </a:rPr>
            <a:t>urgió en Francia a mediados del Siglo XIX como reacción al Romanticismo subjetivo y fantasioso. </a:t>
          </a:r>
          <a:endParaRPr lang="es-ES" sz="1400" kern="1200" dirty="0">
            <a:solidFill>
              <a:schemeClr val="tx1"/>
            </a:solidFill>
          </a:endParaRPr>
        </a:p>
      </dsp:txBody>
      <dsp:txXfrm>
        <a:off x="2439276" y="85684"/>
        <a:ext cx="1779865" cy="884788"/>
      </dsp:txXfrm>
    </dsp:sp>
    <dsp:sp modelId="{5910E539-AEBD-E84B-97A7-E90470DDB9C7}">
      <dsp:nvSpPr>
        <dsp:cNvPr id="0" name=""/>
        <dsp:cNvSpPr/>
      </dsp:nvSpPr>
      <dsp:spPr>
        <a:xfrm rot="2700000">
          <a:off x="3905813" y="959762"/>
          <a:ext cx="111302" cy="401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3910703" y="1028184"/>
        <a:ext cx="77911" cy="240686"/>
      </dsp:txXfrm>
    </dsp:sp>
    <dsp:sp modelId="{4C8FBD2B-200E-3F4B-B83E-311837339646}">
      <dsp:nvSpPr>
        <dsp:cNvPr id="0" name=""/>
        <dsp:cNvSpPr/>
      </dsp:nvSpPr>
      <dsp:spPr>
        <a:xfrm>
          <a:off x="3096193" y="1194722"/>
          <a:ext cx="2987890" cy="1188571"/>
        </a:xfrm>
        <a:prstGeom prst="ellips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dirty="0">
              <a:solidFill>
                <a:srgbClr val="000000"/>
              </a:solidFill>
            </a:rPr>
            <a:t>Buscó la descripción detallada del ambiente social, el contexto imperante, las conductas y vivencias de los personajes. </a:t>
          </a:r>
          <a:endParaRPr lang="es-ES" sz="1400" kern="1200" dirty="0">
            <a:solidFill>
              <a:srgbClr val="000000"/>
            </a:solidFill>
          </a:endParaRPr>
        </a:p>
      </dsp:txBody>
      <dsp:txXfrm>
        <a:off x="3533759" y="1368784"/>
        <a:ext cx="2112758" cy="840447"/>
      </dsp:txXfrm>
    </dsp:sp>
    <dsp:sp modelId="{FE4DC2D9-0EFA-2D4F-8973-6601919DF38E}">
      <dsp:nvSpPr>
        <dsp:cNvPr id="0" name=""/>
        <dsp:cNvSpPr/>
      </dsp:nvSpPr>
      <dsp:spPr>
        <a:xfrm rot="17614706">
          <a:off x="4329140" y="2139838"/>
          <a:ext cx="40688" cy="401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4332802" y="2225659"/>
        <a:ext cx="28482" cy="240686"/>
      </dsp:txXfrm>
    </dsp:sp>
    <dsp:sp modelId="{A4FD686A-153C-B240-85F4-57382259B83E}">
      <dsp:nvSpPr>
        <dsp:cNvPr id="0" name=""/>
        <dsp:cNvSpPr/>
      </dsp:nvSpPr>
      <dsp:spPr>
        <a:xfrm>
          <a:off x="2415747" y="2288729"/>
          <a:ext cx="3248140" cy="1522417"/>
        </a:xfrm>
        <a:prstGeom prst="ellips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70000"/>
            </a:lnSpc>
            <a:spcBef>
              <a:spcPct val="0"/>
            </a:spcBef>
            <a:spcAft>
              <a:spcPct val="35000"/>
            </a:spcAft>
            <a:buNone/>
          </a:pPr>
          <a:r>
            <a:rPr lang="es-ES_tradnl" sz="1400" kern="1200" dirty="0">
              <a:solidFill>
                <a:srgbClr val="000000"/>
              </a:solidFill>
            </a:rPr>
            <a:t>La Revolución Industrial de 1848 generó cambios sociales profundos. El desarrollo de las ciencias naturales, la doctrina filosófica del positivismo de Augusto Comte y el método científico en la literatura.. </a:t>
          </a:r>
          <a:endParaRPr lang="es-ES" sz="1400" kern="1200" dirty="0">
            <a:solidFill>
              <a:srgbClr val="000000"/>
            </a:solidFill>
          </a:endParaRPr>
        </a:p>
      </dsp:txBody>
      <dsp:txXfrm>
        <a:off x="2891426" y="2511682"/>
        <a:ext cx="2296782" cy="1076511"/>
      </dsp:txXfrm>
    </dsp:sp>
    <dsp:sp modelId="{CECC815B-920E-5047-A72F-2AF938C7A297}">
      <dsp:nvSpPr>
        <dsp:cNvPr id="0" name=""/>
        <dsp:cNvSpPr/>
      </dsp:nvSpPr>
      <dsp:spPr>
        <a:xfrm rot="12756097">
          <a:off x="3024116" y="2213773"/>
          <a:ext cx="43826" cy="401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rot="10800000">
        <a:off x="3036228" y="2297543"/>
        <a:ext cx="30678" cy="240686"/>
      </dsp:txXfrm>
    </dsp:sp>
    <dsp:sp modelId="{45CC91F6-1E28-4A45-B7F4-9C5E8466DC01}">
      <dsp:nvSpPr>
        <dsp:cNvPr id="0" name=""/>
        <dsp:cNvSpPr/>
      </dsp:nvSpPr>
      <dsp:spPr>
        <a:xfrm>
          <a:off x="900691" y="769701"/>
          <a:ext cx="2335174" cy="2038614"/>
        </a:xfrm>
        <a:prstGeom prst="ellips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_tradnl" sz="1200" kern="1200" dirty="0">
              <a:solidFill>
                <a:srgbClr val="000000"/>
              </a:solidFill>
            </a:rPr>
            <a:t>En la Rusia </a:t>
          </a:r>
          <a:r>
            <a:rPr lang="es-ES_tradnl" sz="1200" kern="1200" dirty="0" err="1">
              <a:solidFill>
                <a:srgbClr val="000000"/>
              </a:solidFill>
            </a:rPr>
            <a:t>Zansta</a:t>
          </a:r>
          <a:r>
            <a:rPr lang="es-ES_tradnl" sz="1200" kern="1200" dirty="0">
              <a:solidFill>
                <a:srgbClr val="000000"/>
              </a:solidFill>
            </a:rPr>
            <a:t> se daba la Revolución Industrial pero permanecía el régimen de explotación feudal. 1861, abolición del sistema de siervos de la gleba que generó la migración del campo a la ciudad en situación de pobreza</a:t>
          </a:r>
          <a:endParaRPr lang="es-ES" sz="1200" kern="1200" dirty="0"/>
        </a:p>
      </dsp:txBody>
      <dsp:txXfrm>
        <a:off x="1242669" y="1068249"/>
        <a:ext cx="1651218" cy="1441518"/>
      </dsp:txXfrm>
    </dsp:sp>
    <dsp:sp modelId="{18E1BCC3-6CEA-9549-8B75-1F86252A98E4}">
      <dsp:nvSpPr>
        <dsp:cNvPr id="0" name=""/>
        <dsp:cNvSpPr/>
      </dsp:nvSpPr>
      <dsp:spPr>
        <a:xfrm rot="8100000">
          <a:off x="2778393" y="853149"/>
          <a:ext cx="50347" cy="401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rot="10800000">
        <a:off x="2791285" y="928037"/>
        <a:ext cx="35243" cy="2406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7D759-9F0E-7A4E-9CAE-5B534ABBB723}" type="datetimeFigureOut">
              <a:rPr lang="es-ES" smtClean="0"/>
              <a:t>17/9/21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33CB0-933D-9041-B7F2-63E4B19B49D3}" type="slidenum">
              <a:rPr lang="es-ES" smtClean="0"/>
              <a:t>‹Nº›</a:t>
            </a:fld>
            <a:endParaRPr lang="es-ES"/>
          </a:p>
        </p:txBody>
      </p:sp>
    </p:spTree>
    <p:extLst>
      <p:ext uri="{BB962C8B-B14F-4D97-AF65-F5344CB8AC3E}">
        <p14:creationId xmlns:p14="http://schemas.microsoft.com/office/powerpoint/2010/main" val="17476551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2E33CB0-933D-9041-B7F2-63E4B19B49D3}" type="slidenum">
              <a:rPr lang="es-ES" smtClean="0"/>
              <a:t>10</a:t>
            </a:fld>
            <a:endParaRPr lang="es-ES"/>
          </a:p>
        </p:txBody>
      </p:sp>
    </p:spTree>
    <p:extLst>
      <p:ext uri="{BB962C8B-B14F-4D97-AF65-F5344CB8AC3E}">
        <p14:creationId xmlns:p14="http://schemas.microsoft.com/office/powerpoint/2010/main" val="391060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a:t>Clic para editar título</a:t>
            </a:r>
            <a:endParaRPr lang="es-E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4" name="Date Placeholder 3"/>
          <p:cNvSpPr>
            <a:spLocks noGrp="1"/>
          </p:cNvSpPr>
          <p:nvPr>
            <p:ph type="dt" sz="half" idx="10"/>
          </p:nvPr>
        </p:nvSpPr>
        <p:spPr bwMode="white"/>
        <p:txBody>
          <a:bodyPr/>
          <a:lstStyle/>
          <a:p>
            <a:fld id="{8EFA76C9-705F-40BA-956C-E1CA0CDEC02D}" type="datetimeFigureOut">
              <a:rPr lang="es-ES" smtClean="0"/>
              <a:t>17/9/21</a:t>
            </a:fld>
            <a:endParaRPr lang="es-ES"/>
          </a:p>
        </p:txBody>
      </p:sp>
      <p:sp>
        <p:nvSpPr>
          <p:cNvPr id="5" name="Footer Placeholder 4"/>
          <p:cNvSpPr>
            <a:spLocks noGrp="1"/>
          </p:cNvSpPr>
          <p:nvPr>
            <p:ph type="ftr" sz="quarter" idx="11"/>
          </p:nvPr>
        </p:nvSpPr>
        <p:spPr bwMode="white"/>
        <p:txBody>
          <a:bodyPr/>
          <a:lstStyle/>
          <a:p>
            <a:endParaRPr lang="es-ES"/>
          </a:p>
        </p:txBody>
      </p:sp>
      <p:sp>
        <p:nvSpPr>
          <p:cNvPr id="6" name="Slide Number Placeholder 5"/>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p:cNvSpPr>
            <a:spLocks noGrp="1"/>
          </p:cNvSpPr>
          <p:nvPr>
            <p:ph type="dt" sz="half" idx="10"/>
          </p:nvPr>
        </p:nvSpPr>
        <p:spPr/>
        <p:txBody>
          <a:bodyPr/>
          <a:lstStyle/>
          <a:p>
            <a:fld id="{8EFA76C9-705F-40BA-956C-E1CA0CDEC02D}" type="datetimeFigureOut">
              <a:rPr lang="es-ES" smtClean="0"/>
              <a:t>17/9/21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a:t>Clic para editar título</a:t>
            </a:r>
            <a:endParaRPr lang="es-E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Date Placeholder 3"/>
          <p:cNvSpPr>
            <a:spLocks noGrp="1"/>
          </p:cNvSpPr>
          <p:nvPr>
            <p:ph type="dt" sz="half" idx="10"/>
          </p:nvPr>
        </p:nvSpPr>
        <p:spPr/>
        <p:txBody>
          <a:bodyPr/>
          <a:lstStyle/>
          <a:p>
            <a:fld id="{8EFA76C9-705F-40BA-956C-E1CA0CDEC02D}" type="datetimeFigureOut">
              <a:rPr lang="es-ES" smtClean="0"/>
              <a:t>17/9/21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s-ES" dirty="0"/>
          </a:p>
        </p:txBody>
      </p:sp>
      <p:sp>
        <p:nvSpPr>
          <p:cNvPr id="3" name="Content Placeholder 2"/>
          <p:cNvSpPr>
            <a:spLocks noGrp="1"/>
          </p:cNvSpPr>
          <p:nvPr>
            <p:ph idx="1"/>
          </p:nvPr>
        </p:nvSpPr>
        <p:spPr>
          <a:xfrm>
            <a:off x="1371600" y="2438400"/>
            <a:ext cx="6400800" cy="304800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Date Placeholder 3"/>
          <p:cNvSpPr>
            <a:spLocks noGrp="1"/>
          </p:cNvSpPr>
          <p:nvPr>
            <p:ph type="dt" sz="half" idx="10"/>
          </p:nvPr>
        </p:nvSpPr>
        <p:spPr/>
        <p:txBody>
          <a:bodyPr/>
          <a:lstStyle/>
          <a:p>
            <a:fld id="{8EFA76C9-705F-40BA-956C-E1CA0CDEC02D}" type="datetimeFigureOut">
              <a:rPr lang="es-ES" smtClean="0"/>
              <a:t>17/9/21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F8C42-C9E0-4AC5-B57D-9A25636288C0}" type="slidenum">
              <a:rPr lang="es-ES" smtClean="0"/>
              <a:t>‹Nº›</a:t>
            </a:fld>
            <a:endParaRPr lang="es-E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FA76C9-705F-40BA-956C-E1CA0CDEC02D}" type="datetimeFigureOut">
              <a:rPr lang="es-ES" smtClean="0"/>
              <a:t>17/9/21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F8C42-C9E0-4AC5-B57D-9A25636288C0}"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a:t>Clic para editar título</a:t>
            </a:r>
            <a:endParaRPr lang="es-E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2" name="Title 1"/>
          <p:cNvSpPr>
            <a:spLocks noGrp="1"/>
          </p:cNvSpPr>
          <p:nvPr>
            <p:ph type="title"/>
          </p:nvPr>
        </p:nvSpPr>
        <p:spPr/>
        <p:txBody>
          <a:bodyPr/>
          <a:lstStyle/>
          <a:p>
            <a:r>
              <a:rPr lang="es-ES"/>
              <a:t>Clic para editar título</a:t>
            </a:r>
          </a:p>
        </p:txBody>
      </p:sp>
      <p:sp>
        <p:nvSpPr>
          <p:cNvPr id="5" name="Date Placeholder 4"/>
          <p:cNvSpPr>
            <a:spLocks noGrp="1"/>
          </p:cNvSpPr>
          <p:nvPr>
            <p:ph type="dt" sz="half" idx="10"/>
          </p:nvPr>
        </p:nvSpPr>
        <p:spPr/>
        <p:txBody>
          <a:bodyPr/>
          <a:lstStyle/>
          <a:p>
            <a:fld id="{8EFA76C9-705F-40BA-956C-E1CA0CDEC02D}" type="datetimeFigureOut">
              <a:rPr lang="es-ES" smtClean="0"/>
              <a:t>17/9/21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5F8C42-C9E0-4AC5-B57D-9A25636288C0}" type="slidenum">
              <a:rPr lang="es-ES" smtClean="0"/>
              <a:t>‹Nº›</a:t>
            </a:fld>
            <a:endParaRPr lang="es-ES"/>
          </a:p>
        </p:txBody>
      </p:sp>
      <p:sp>
        <p:nvSpPr>
          <p:cNvPr id="12" name="Content Placeholder 11"/>
          <p:cNvSpPr>
            <a:spLocks noGrp="1"/>
          </p:cNvSpPr>
          <p:nvPr>
            <p:ph sz="quarter" idx="14"/>
          </p:nvPr>
        </p:nvSpPr>
        <p:spPr>
          <a:xfrm>
            <a:off x="4648200" y="2438400"/>
            <a:ext cx="3124200" cy="3124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3" name="Content Placeholder 12"/>
          <p:cNvSpPr>
            <a:spLocks noGrp="1"/>
          </p:cNvSpPr>
          <p:nvPr>
            <p:ph sz="quarter" idx="14"/>
          </p:nvPr>
        </p:nvSpPr>
        <p:spPr>
          <a:xfrm>
            <a:off x="4648200" y="2819400"/>
            <a:ext cx="3124200" cy="2743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2" name="Title 1"/>
          <p:cNvSpPr>
            <a:spLocks noGrp="1"/>
          </p:cNvSpPr>
          <p:nvPr>
            <p:ph type="title"/>
          </p:nvPr>
        </p:nvSpPr>
        <p:spPr/>
        <p:txBody>
          <a:bodyPr/>
          <a:lstStyle>
            <a:lvl1pPr>
              <a:defRPr/>
            </a:lvl1pPr>
          </a:lstStyle>
          <a:p>
            <a:r>
              <a:rPr lang="es-ES"/>
              <a:t>Clic para editar título</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8EFA76C9-705F-40BA-956C-E1CA0CDEC02D}" type="datetimeFigureOut">
              <a:rPr lang="es-ES" smtClean="0"/>
              <a:t>17/9/21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p>
        </p:txBody>
      </p:sp>
      <p:sp>
        <p:nvSpPr>
          <p:cNvPr id="3" name="Date Placeholder 2"/>
          <p:cNvSpPr>
            <a:spLocks noGrp="1"/>
          </p:cNvSpPr>
          <p:nvPr>
            <p:ph type="dt" sz="half" idx="10"/>
          </p:nvPr>
        </p:nvSpPr>
        <p:spPr/>
        <p:txBody>
          <a:bodyPr/>
          <a:lstStyle/>
          <a:p>
            <a:fld id="{8EFA76C9-705F-40BA-956C-E1CA0CDEC02D}" type="datetimeFigureOut">
              <a:rPr lang="es-ES" smtClean="0"/>
              <a:t>17/9/21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75F8C42-C9E0-4AC5-B57D-9A25636288C0}"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FA76C9-705F-40BA-956C-E1CA0CDEC02D}" type="datetimeFigureOut">
              <a:rPr lang="es-ES" smtClean="0"/>
              <a:t>17/9/21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a:t>Clic para editar título</a:t>
            </a:r>
            <a:endParaRPr lang="es-E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EFA76C9-705F-40BA-956C-E1CA0CDEC02D}" type="datetimeFigureOut">
              <a:rPr lang="es-ES" smtClean="0"/>
              <a:t>17/9/21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5F8C42-C9E0-4AC5-B57D-9A25636288C0}" type="slidenum">
              <a:rPr lang="es-ES" smtClean="0"/>
              <a:t>‹Nº›</a:t>
            </a:fld>
            <a:endParaRPr lang="es-ES"/>
          </a:p>
        </p:txBody>
      </p:sp>
      <p:sp>
        <p:nvSpPr>
          <p:cNvPr id="9" name="Content Placeholder 8"/>
          <p:cNvSpPr>
            <a:spLocks noGrp="1"/>
          </p:cNvSpPr>
          <p:nvPr>
            <p:ph sz="quarter" idx="13"/>
          </p:nvPr>
        </p:nvSpPr>
        <p:spPr>
          <a:xfrm>
            <a:off x="1371600" y="1676400"/>
            <a:ext cx="3276600" cy="3505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a:t>Clic para editar título</a:t>
            </a:r>
            <a:endParaRPr lang="es-E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s-E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EFA76C9-705F-40BA-956C-E1CA0CDEC02D}" type="datetimeFigureOut">
              <a:rPr lang="es-ES" smtClean="0"/>
              <a:t>17/9/21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a:t>Haga clic para modificar el estilo de título del patrón</a:t>
            </a:r>
            <a:endParaRPr lang="es-E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EFA76C9-705F-40BA-956C-E1CA0CDEC02D}" type="datetimeFigureOut">
              <a:rPr lang="es-ES" smtClean="0"/>
              <a:t>17/9/21</a:t>
            </a:fld>
            <a:endParaRPr lang="es-E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E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75F8C42-C9E0-4AC5-B57D-9A25636288C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file:////tel/1791-1842"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71600" y="1556792"/>
            <a:ext cx="6400800" cy="1597888"/>
          </a:xfrm>
        </p:spPr>
        <p:txBody>
          <a:bodyPr>
            <a:normAutofit fontScale="90000"/>
          </a:bodyPr>
          <a:lstStyle/>
          <a:p>
            <a:r>
              <a:rPr lang="es-ES" b="1" cap="none" spc="0" dirty="0">
                <a:ln w="17780" cmpd="sng">
                  <a:solidFill>
                    <a:srgbClr val="FFFFFF"/>
                  </a:solidFill>
                  <a:prstDash val="solid"/>
                  <a:miter lim="800000"/>
                </a:ln>
                <a:solidFill>
                  <a:srgbClr val="FF0000"/>
                </a:solidFill>
                <a:effectLst>
                  <a:outerShdw blurRad="50800" algn="tl" rotWithShape="0">
                    <a:srgbClr val="000000"/>
                  </a:outerShdw>
                </a:effectLst>
              </a:rPr>
              <a:t>ROMANTICISMO, EL GÓTICO ROMÁNTICO </a:t>
            </a:r>
            <a:br>
              <a:rPr lang="es-ES" b="1" cap="none" spc="0" dirty="0">
                <a:ln w="17780" cmpd="sng">
                  <a:solidFill>
                    <a:srgbClr val="FFFFFF"/>
                  </a:solidFill>
                  <a:prstDash val="solid"/>
                  <a:miter lim="800000"/>
                </a:ln>
                <a:solidFill>
                  <a:srgbClr val="FF0000"/>
                </a:solidFill>
                <a:effectLst>
                  <a:outerShdw blurRad="50800" algn="tl" rotWithShape="0">
                    <a:srgbClr val="000000"/>
                  </a:outerShdw>
                </a:effectLst>
              </a:rPr>
            </a:br>
            <a:r>
              <a:rPr lang="es-ES" b="1" cap="none" spc="0" dirty="0">
                <a:ln w="17780" cmpd="sng">
                  <a:solidFill>
                    <a:srgbClr val="FFFFFF"/>
                  </a:solidFill>
                  <a:prstDash val="solid"/>
                  <a:miter lim="800000"/>
                </a:ln>
                <a:solidFill>
                  <a:srgbClr val="FF0000"/>
                </a:solidFill>
                <a:effectLst>
                  <a:outerShdw blurRad="50800" algn="tl" rotWithShape="0">
                    <a:srgbClr val="000000"/>
                  </a:outerShdw>
                </a:effectLst>
              </a:rPr>
              <a:t>Y REALISMO EUROPEO</a:t>
            </a:r>
          </a:p>
        </p:txBody>
      </p:sp>
      <p:sp>
        <p:nvSpPr>
          <p:cNvPr id="3" name="2 Subtítulo"/>
          <p:cNvSpPr>
            <a:spLocks noGrp="1"/>
          </p:cNvSpPr>
          <p:nvPr>
            <p:ph type="subTitle" idx="1"/>
          </p:nvPr>
        </p:nvSpPr>
        <p:spPr>
          <a:xfrm>
            <a:off x="971600" y="4221088"/>
            <a:ext cx="6984776" cy="1440160"/>
          </a:xfrm>
          <a:noFill/>
        </p:spPr>
        <p:txBody>
          <a:bodyPr>
            <a:noAutofit/>
          </a:bodyPr>
          <a:lstStyle/>
          <a:p>
            <a:r>
              <a:rPr lang="es-ES" sz="1200" b="1" i="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IET LA SAGRADA FAMILIA J.T.</a:t>
            </a:r>
          </a:p>
          <a:p>
            <a:r>
              <a:rPr lang="es-ES" sz="1200" b="1" i="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ÁREA DE HUMANIDADES/LENGUA CASTELLANA </a:t>
            </a:r>
          </a:p>
          <a:p>
            <a:r>
              <a:rPr lang="es-ES" sz="1200" b="1" i="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GRADO UNDÉCIMO</a:t>
            </a:r>
          </a:p>
          <a:p>
            <a:r>
              <a:rPr lang="es-ES" sz="1200" b="1" i="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IBAGUÉ 2021</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0741025" y="362633"/>
            <a:ext cx="676910" cy="560705"/>
          </a:xfrm>
          <a:prstGeom prst="rect">
            <a:avLst/>
          </a:prstGeom>
          <a:noFill/>
        </p:spPr>
      </p:pic>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0893425" y="515033"/>
            <a:ext cx="676910" cy="560705"/>
          </a:xfrm>
          <a:prstGeom prst="rect">
            <a:avLst/>
          </a:prstGeom>
          <a:noFill/>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653136"/>
            <a:ext cx="829310" cy="729233"/>
          </a:xfrm>
          <a:prstGeom prst="rect">
            <a:avLst/>
          </a:prstGeom>
          <a:noFill/>
        </p:spPr>
      </p:pic>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581128"/>
            <a:ext cx="676910" cy="560705"/>
          </a:xfrm>
          <a:prstGeom prst="rect">
            <a:avLst/>
          </a:prstGeom>
          <a:noFill/>
        </p:spPr>
      </p:pic>
    </p:spTree>
    <p:extLst>
      <p:ext uri="{BB962C8B-B14F-4D97-AF65-F5344CB8AC3E}">
        <p14:creationId xmlns:p14="http://schemas.microsoft.com/office/powerpoint/2010/main" val="207439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1295400"/>
            <a:ext cx="6400800" cy="477416"/>
          </a:xfrm>
        </p:spPr>
        <p:txBody>
          <a:bodyPr>
            <a:normAutofit fontScale="90000"/>
          </a:bodyPr>
          <a:lstStyle/>
          <a:p>
            <a:r>
              <a:rPr lang="es-ES" b="1" dirty="0">
                <a:solidFill>
                  <a:srgbClr val="FF0000"/>
                </a:solidFill>
              </a:rPr>
              <a:t>REALISMO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87281748"/>
              </p:ext>
            </p:extLst>
          </p:nvPr>
        </p:nvGraphicFramePr>
        <p:xfrm>
          <a:off x="1043608" y="1772816"/>
          <a:ext cx="6984776" cy="3713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893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quarter" idx="13"/>
          </p:nvPr>
        </p:nvSpPr>
        <p:spPr>
          <a:xfrm>
            <a:off x="1043608" y="1556792"/>
            <a:ext cx="7056784" cy="4392488"/>
          </a:xfrm>
        </p:spPr>
        <p:txBody>
          <a:bodyPr>
            <a:noAutofit/>
          </a:bodyPr>
          <a:lstStyle/>
          <a:p>
            <a:pPr lvl="0" algn="just"/>
            <a:endParaRPr lang="es-ES" sz="1000" dirty="0"/>
          </a:p>
        </p:txBody>
      </p:sp>
      <p:sp>
        <p:nvSpPr>
          <p:cNvPr id="4" name="Título 3"/>
          <p:cNvSpPr>
            <a:spLocks noGrp="1"/>
          </p:cNvSpPr>
          <p:nvPr>
            <p:ph type="title"/>
          </p:nvPr>
        </p:nvSpPr>
        <p:spPr>
          <a:xfrm>
            <a:off x="2771800" y="1052736"/>
            <a:ext cx="4032448" cy="648072"/>
          </a:xfrm>
        </p:spPr>
        <p:txBody>
          <a:bodyPr>
            <a:normAutofit/>
          </a:bodyPr>
          <a:lstStyle/>
          <a:p>
            <a:pPr algn="just"/>
            <a:r>
              <a:rPr lang="es-ES" b="1" cap="none" spc="0" dirty="0">
                <a:ln w="10541" cmpd="sng">
                  <a:solidFill>
                    <a:schemeClr val="accent1">
                      <a:shade val="88000"/>
                      <a:satMod val="110000"/>
                    </a:schemeClr>
                  </a:solidFill>
                  <a:prstDash val="solid"/>
                </a:ln>
                <a:solidFill>
                  <a:srgbClr val="8000FF"/>
                </a:solidFill>
              </a:rPr>
              <a:t>ROMANTICISMO  </a:t>
            </a:r>
          </a:p>
        </p:txBody>
      </p:sp>
      <p:sp>
        <p:nvSpPr>
          <p:cNvPr id="3" name="Elipse 2">
            <a:extLst>
              <a:ext uri="{FF2B5EF4-FFF2-40B4-BE49-F238E27FC236}">
                <a16:creationId xmlns:a16="http://schemas.microsoft.com/office/drawing/2014/main" id="{77BE0EF1-48ED-894F-8910-0B00F295F4B4}"/>
              </a:ext>
            </a:extLst>
          </p:cNvPr>
          <p:cNvSpPr/>
          <p:nvPr/>
        </p:nvSpPr>
        <p:spPr>
          <a:xfrm>
            <a:off x="971600" y="1844824"/>
            <a:ext cx="187220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dirty="0">
              <a:solidFill>
                <a:srgbClr val="FF0000"/>
              </a:solidFill>
              <a:latin typeface="Arial" panose="020B0604020202020204" pitchFamily="34" charset="0"/>
              <a:cs typeface="Arial" panose="020B0604020202020204" pitchFamily="34" charset="0"/>
            </a:endParaRPr>
          </a:p>
          <a:p>
            <a:pPr algn="ctr"/>
            <a:r>
              <a:rPr lang="es-ES_tradnl" sz="1200" dirty="0">
                <a:solidFill>
                  <a:srgbClr val="FF0000"/>
                </a:solidFill>
                <a:latin typeface="Arial" panose="020B0604020202020204" pitchFamily="34" charset="0"/>
                <a:cs typeface="Arial" panose="020B0604020202020204" pitchFamily="34" charset="0"/>
              </a:rPr>
              <a:t>(1) Ansia de libertad: La libertad creativa desplaza a la razón ordenadora.</a:t>
            </a:r>
            <a:endParaRPr lang="es-CO" sz="1200" dirty="0">
              <a:solidFill>
                <a:srgbClr val="FF0000"/>
              </a:solidFill>
              <a:latin typeface="Arial" panose="020B0604020202020204" pitchFamily="34" charset="0"/>
              <a:cs typeface="Arial" panose="020B0604020202020204" pitchFamily="34" charset="0"/>
            </a:endParaRPr>
          </a:p>
          <a:p>
            <a:pPr algn="ctr"/>
            <a:endParaRPr lang="es-CO" dirty="0"/>
          </a:p>
        </p:txBody>
      </p:sp>
      <p:sp>
        <p:nvSpPr>
          <p:cNvPr id="7" name="Elipse 6">
            <a:extLst>
              <a:ext uri="{FF2B5EF4-FFF2-40B4-BE49-F238E27FC236}">
                <a16:creationId xmlns:a16="http://schemas.microsoft.com/office/drawing/2014/main" id="{6389CE5B-A854-5A4C-8D2D-CB4720AECF08}"/>
              </a:ext>
            </a:extLst>
          </p:cNvPr>
          <p:cNvSpPr/>
          <p:nvPr/>
        </p:nvSpPr>
        <p:spPr>
          <a:xfrm>
            <a:off x="2915816" y="1700808"/>
            <a:ext cx="3460469" cy="1788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CO" sz="1050" dirty="0">
              <a:latin typeface="Arial" panose="020B0604020202020204" pitchFamily="34" charset="0"/>
              <a:cs typeface="Arial" panose="020B0604020202020204" pitchFamily="34" charset="0"/>
            </a:endParaRPr>
          </a:p>
        </p:txBody>
      </p:sp>
      <p:sp>
        <p:nvSpPr>
          <p:cNvPr id="9" name="Elipse 8">
            <a:extLst>
              <a:ext uri="{FF2B5EF4-FFF2-40B4-BE49-F238E27FC236}">
                <a16:creationId xmlns:a16="http://schemas.microsoft.com/office/drawing/2014/main" id="{F7B15B82-57BA-734E-8E87-AAD7D4ED2E1C}"/>
              </a:ext>
            </a:extLst>
          </p:cNvPr>
          <p:cNvSpPr/>
          <p:nvPr/>
        </p:nvSpPr>
        <p:spPr>
          <a:xfrm>
            <a:off x="6045324" y="2704494"/>
            <a:ext cx="2127076" cy="1384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050" dirty="0">
              <a:solidFill>
                <a:srgbClr val="FF0000"/>
              </a:solidFill>
              <a:latin typeface="Arial" panose="020B0604020202020204" pitchFamily="34" charset="0"/>
              <a:cs typeface="Arial" panose="020B0604020202020204" pitchFamily="34" charset="0"/>
            </a:endParaRPr>
          </a:p>
        </p:txBody>
      </p:sp>
      <p:sp>
        <p:nvSpPr>
          <p:cNvPr id="10" name="Elipse 9">
            <a:extLst>
              <a:ext uri="{FF2B5EF4-FFF2-40B4-BE49-F238E27FC236}">
                <a16:creationId xmlns:a16="http://schemas.microsoft.com/office/drawing/2014/main" id="{68B0AF95-998B-F643-B868-FCA2E0F504FE}"/>
              </a:ext>
            </a:extLst>
          </p:cNvPr>
          <p:cNvSpPr/>
          <p:nvPr/>
        </p:nvSpPr>
        <p:spPr>
          <a:xfrm>
            <a:off x="3249749" y="3583506"/>
            <a:ext cx="2304256" cy="703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Elipse 10">
            <a:extLst>
              <a:ext uri="{FF2B5EF4-FFF2-40B4-BE49-F238E27FC236}">
                <a16:creationId xmlns:a16="http://schemas.microsoft.com/office/drawing/2014/main" id="{B889EBCC-6D3D-7546-A4C6-46C3E4F69F18}"/>
              </a:ext>
            </a:extLst>
          </p:cNvPr>
          <p:cNvSpPr/>
          <p:nvPr/>
        </p:nvSpPr>
        <p:spPr>
          <a:xfrm>
            <a:off x="755575" y="4005064"/>
            <a:ext cx="230097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50" b="1" dirty="0">
                <a:solidFill>
                  <a:srgbClr val="FF0000"/>
                </a:solidFill>
                <a:latin typeface="Arial" panose="020B0604020202020204" pitchFamily="34" charset="0"/>
                <a:cs typeface="Arial" panose="020B0604020202020204" pitchFamily="34" charset="0"/>
              </a:rPr>
              <a:t>(5) Identificación con la naturaleza</a:t>
            </a:r>
            <a:r>
              <a:rPr lang="es-ES_tradnl" sz="1050" dirty="0">
                <a:solidFill>
                  <a:srgbClr val="FF0000"/>
                </a:solidFill>
                <a:latin typeface="Arial" panose="020B0604020202020204" pitchFamily="34" charset="0"/>
                <a:cs typeface="Arial" panose="020B0604020202020204" pitchFamily="34" charset="0"/>
              </a:rPr>
              <a:t>: La naturaleza en su estado puro, guardadora de secretos en la que pueda proyectar su estado anímico</a:t>
            </a:r>
            <a:r>
              <a:rPr lang="es-ES_tradnl" dirty="0"/>
              <a:t>.</a:t>
            </a:r>
            <a:endParaRPr lang="es-CO" dirty="0"/>
          </a:p>
        </p:txBody>
      </p:sp>
      <p:sp>
        <p:nvSpPr>
          <p:cNvPr id="12" name="Elipse 11">
            <a:extLst>
              <a:ext uri="{FF2B5EF4-FFF2-40B4-BE49-F238E27FC236}">
                <a16:creationId xmlns:a16="http://schemas.microsoft.com/office/drawing/2014/main" id="{F9EA02AE-B559-6A4A-BECD-C80580CF11F6}"/>
              </a:ext>
            </a:extLst>
          </p:cNvPr>
          <p:cNvSpPr/>
          <p:nvPr/>
        </p:nvSpPr>
        <p:spPr>
          <a:xfrm>
            <a:off x="3203848" y="4381638"/>
            <a:ext cx="2841476" cy="1390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050" b="1" dirty="0">
              <a:solidFill>
                <a:srgbClr val="FF0000"/>
              </a:solidFill>
              <a:latin typeface="Arial" panose="020B0604020202020204" pitchFamily="34" charset="0"/>
              <a:cs typeface="Arial" panose="020B0604020202020204" pitchFamily="34" charset="0"/>
            </a:endParaRPr>
          </a:p>
          <a:p>
            <a:pPr algn="ctr"/>
            <a:endParaRPr lang="es-ES_tradnl" sz="1050" b="1" dirty="0">
              <a:solidFill>
                <a:srgbClr val="FF0000"/>
              </a:solidFill>
              <a:latin typeface="Arial" panose="020B0604020202020204" pitchFamily="34" charset="0"/>
              <a:cs typeface="Arial" panose="020B0604020202020204" pitchFamily="34" charset="0"/>
            </a:endParaRPr>
          </a:p>
          <a:p>
            <a:pPr algn="ctr"/>
            <a:r>
              <a:rPr lang="es-ES_tradnl" sz="1050" b="1" dirty="0">
                <a:solidFill>
                  <a:srgbClr val="FF0000"/>
                </a:solidFill>
                <a:latin typeface="Arial" panose="020B0604020202020204" pitchFamily="34" charset="0"/>
                <a:cs typeface="Arial" panose="020B0604020202020204" pitchFamily="34" charset="0"/>
              </a:rPr>
              <a:t>(6) Exaltación de la imaginación y del sentimiento</a:t>
            </a:r>
            <a:r>
              <a:rPr lang="es-ES_tradnl" sz="1050" dirty="0">
                <a:solidFill>
                  <a:srgbClr val="FF0000"/>
                </a:solidFill>
                <a:latin typeface="Arial" panose="020B0604020202020204" pitchFamily="34" charset="0"/>
                <a:cs typeface="Arial" panose="020B0604020202020204" pitchFamily="34" charset="0"/>
              </a:rPr>
              <a:t>: El romántico muestra su valor en la firmeza de sus sentimientos, su imaginación le pone alas a su sentimiento amoroso.</a:t>
            </a:r>
            <a:endParaRPr lang="es-CO" sz="1050" dirty="0">
              <a:solidFill>
                <a:srgbClr val="FF0000"/>
              </a:solidFill>
              <a:latin typeface="Arial" panose="020B0604020202020204" pitchFamily="34" charset="0"/>
              <a:cs typeface="Arial" panose="020B0604020202020204" pitchFamily="34" charset="0"/>
            </a:endParaRPr>
          </a:p>
          <a:p>
            <a:pPr algn="ctr"/>
            <a:endParaRPr lang="es-CO" dirty="0"/>
          </a:p>
        </p:txBody>
      </p:sp>
      <p:sp>
        <p:nvSpPr>
          <p:cNvPr id="13" name="Elipse 12">
            <a:extLst>
              <a:ext uri="{FF2B5EF4-FFF2-40B4-BE49-F238E27FC236}">
                <a16:creationId xmlns:a16="http://schemas.microsoft.com/office/drawing/2014/main" id="{85691675-77BF-1843-A439-22E124BE75AC}"/>
              </a:ext>
            </a:extLst>
          </p:cNvPr>
          <p:cNvSpPr/>
          <p:nvPr/>
        </p:nvSpPr>
        <p:spPr>
          <a:xfrm>
            <a:off x="6084170" y="4160587"/>
            <a:ext cx="2304256" cy="1611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00" b="1" dirty="0">
                <a:solidFill>
                  <a:srgbClr val="FF0000"/>
                </a:solidFill>
                <a:latin typeface="Arial" panose="020B0604020202020204" pitchFamily="34" charset="0"/>
                <a:cs typeface="Arial" panose="020B0604020202020204" pitchFamily="34" charset="0"/>
              </a:rPr>
              <a:t>(6) Exaltación de la imaginación y del sentimiento</a:t>
            </a:r>
            <a:r>
              <a:rPr lang="es-ES_tradnl" sz="1000" dirty="0">
                <a:solidFill>
                  <a:srgbClr val="FF0000"/>
                </a:solidFill>
                <a:latin typeface="Arial" panose="020B0604020202020204" pitchFamily="34" charset="0"/>
                <a:cs typeface="Arial" panose="020B0604020202020204" pitchFamily="34" charset="0"/>
              </a:rPr>
              <a:t>: El romántico muestra su valor en la firmeza de sus sentimientos, su imaginación le pone alas a su sentimiento amoroso.</a:t>
            </a:r>
            <a:endParaRPr lang="es-CO" sz="1000" dirty="0">
              <a:solidFill>
                <a:srgbClr val="FF000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57ED707C-5359-5B49-8FDA-C73B131E76F0}"/>
              </a:ext>
            </a:extLst>
          </p:cNvPr>
          <p:cNvSpPr txBox="1"/>
          <p:nvPr/>
        </p:nvSpPr>
        <p:spPr>
          <a:xfrm>
            <a:off x="3233724" y="1634391"/>
            <a:ext cx="3142562" cy="1546577"/>
          </a:xfrm>
          <a:prstGeom prst="rect">
            <a:avLst/>
          </a:prstGeom>
          <a:noFill/>
        </p:spPr>
        <p:txBody>
          <a:bodyPr wrap="square" rtlCol="0">
            <a:spAutoFit/>
          </a:bodyPr>
          <a:lstStyle/>
          <a:p>
            <a:endParaRPr lang="es-ES_tradnl" sz="1050" b="1" dirty="0">
              <a:solidFill>
                <a:srgbClr val="FF0000"/>
              </a:solidFill>
              <a:latin typeface="Arial" panose="020B0604020202020204" pitchFamily="34" charset="0"/>
              <a:cs typeface="Arial" panose="020B0604020202020204" pitchFamily="34" charset="0"/>
            </a:endParaRPr>
          </a:p>
          <a:p>
            <a:endParaRPr lang="es-ES_tradnl" sz="1050" b="1" dirty="0">
              <a:solidFill>
                <a:srgbClr val="FF0000"/>
              </a:solidFill>
              <a:latin typeface="Arial" panose="020B0604020202020204" pitchFamily="34" charset="0"/>
              <a:cs typeface="Arial" panose="020B0604020202020204" pitchFamily="34" charset="0"/>
            </a:endParaRPr>
          </a:p>
          <a:p>
            <a:r>
              <a:rPr lang="es-ES_tradnl" sz="1050" b="1" dirty="0">
                <a:solidFill>
                  <a:srgbClr val="FF0000"/>
                </a:solidFill>
                <a:latin typeface="Arial" panose="020B0604020202020204" pitchFamily="34" charset="0"/>
                <a:cs typeface="Arial" panose="020B0604020202020204" pitchFamily="34" charset="0"/>
              </a:rPr>
              <a:t>(2) Exaltación del yo individual</a:t>
            </a:r>
            <a:r>
              <a:rPr lang="es-ES_tradnl" sz="1050" dirty="0">
                <a:solidFill>
                  <a:srgbClr val="FF0000"/>
                </a:solidFill>
                <a:latin typeface="Arial" panose="020B0604020202020204" pitchFamily="34" charset="0"/>
                <a:cs typeface="Arial" panose="020B0604020202020204" pitchFamily="34" charset="0"/>
              </a:rPr>
              <a:t>: En el siglo XVIII neoclásico, con el despotismo ilustrado, la voluntad del rey se imponía sobre la opinión de sus súbditos. En cambio, los postulados de la revolución francesa -libertad, igualdad, fraternidad,- fueron las ideas inspiradoras del Romanticismo, que valoró la propia personalidad.</a:t>
            </a:r>
            <a:endParaRPr lang="es-CO" sz="1050" dirty="0">
              <a:solidFill>
                <a:srgbClr val="FF0000"/>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4B5C9945-CF07-6A42-806B-BEE4C14236AD}"/>
              </a:ext>
            </a:extLst>
          </p:cNvPr>
          <p:cNvSpPr txBox="1"/>
          <p:nvPr/>
        </p:nvSpPr>
        <p:spPr>
          <a:xfrm>
            <a:off x="6214651" y="2780927"/>
            <a:ext cx="2150953" cy="1061829"/>
          </a:xfrm>
          <a:prstGeom prst="rect">
            <a:avLst/>
          </a:prstGeom>
          <a:noFill/>
        </p:spPr>
        <p:txBody>
          <a:bodyPr wrap="square" rtlCol="0">
            <a:spAutoFit/>
          </a:bodyPr>
          <a:lstStyle/>
          <a:p>
            <a:r>
              <a:rPr lang="es-ES_tradnl" sz="1050" b="1" dirty="0">
                <a:solidFill>
                  <a:srgbClr val="FF0000"/>
                </a:solidFill>
                <a:latin typeface="Arial" panose="020B0604020202020204" pitchFamily="34" charset="0"/>
                <a:cs typeface="Arial" panose="020B0604020202020204" pitchFamily="34" charset="0"/>
              </a:rPr>
              <a:t>(3) Espíritu de rebeldía</a:t>
            </a:r>
            <a:r>
              <a:rPr lang="es-ES_tradnl" sz="1050" dirty="0">
                <a:solidFill>
                  <a:srgbClr val="FF0000"/>
                </a:solidFill>
                <a:latin typeface="Arial" panose="020B0604020202020204" pitchFamily="34" charset="0"/>
                <a:cs typeface="Arial" panose="020B0604020202020204" pitchFamily="34" charset="0"/>
              </a:rPr>
              <a:t>: Las ansias de libertad se traducen en un espíritu de rebeldía, que se observa en numerosos personajes literarios, todos ellos aventureros y rebeldes.</a:t>
            </a:r>
            <a:endParaRPr lang="es-CO" sz="1050" dirty="0">
              <a:solidFill>
                <a:srgbClr val="FF0000"/>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AFB9F7B7-1A22-F64D-9D7B-B53C68C83214}"/>
              </a:ext>
            </a:extLst>
          </p:cNvPr>
          <p:cNvSpPr txBox="1"/>
          <p:nvPr/>
        </p:nvSpPr>
        <p:spPr>
          <a:xfrm>
            <a:off x="3375695" y="3583506"/>
            <a:ext cx="2159843" cy="577081"/>
          </a:xfrm>
          <a:prstGeom prst="rect">
            <a:avLst/>
          </a:prstGeom>
          <a:noFill/>
        </p:spPr>
        <p:txBody>
          <a:bodyPr wrap="square" rtlCol="0">
            <a:spAutoFit/>
          </a:bodyPr>
          <a:lstStyle/>
          <a:p>
            <a:endParaRPr lang="es-ES_tradnl" sz="1050" b="1" dirty="0">
              <a:solidFill>
                <a:srgbClr val="FF0000"/>
              </a:solidFill>
              <a:latin typeface="Arial" panose="020B0604020202020204" pitchFamily="34" charset="0"/>
              <a:cs typeface="Arial" panose="020B0604020202020204" pitchFamily="34" charset="0"/>
            </a:endParaRPr>
          </a:p>
          <a:p>
            <a:r>
              <a:rPr lang="es-ES_tradnl" sz="1050" b="1" dirty="0">
                <a:solidFill>
                  <a:srgbClr val="FF0000"/>
                </a:solidFill>
                <a:latin typeface="Arial" panose="020B0604020202020204" pitchFamily="34" charset="0"/>
                <a:cs typeface="Arial" panose="020B0604020202020204" pitchFamily="34" charset="0"/>
              </a:rPr>
              <a:t>(4) Sentimiento de soledad y de resignación al sufrimiento.</a:t>
            </a:r>
            <a:endParaRPr lang="es-CO" sz="105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44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046A31E7-5442-A649-9997-AFCC2F1A58A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15679" y="1981200"/>
            <a:ext cx="6240697" cy="3464024"/>
          </a:xfrm>
        </p:spPr>
      </p:pic>
      <p:sp>
        <p:nvSpPr>
          <p:cNvPr id="3" name="Título 2">
            <a:extLst>
              <a:ext uri="{FF2B5EF4-FFF2-40B4-BE49-F238E27FC236}">
                <a16:creationId xmlns:a16="http://schemas.microsoft.com/office/drawing/2014/main" id="{E840C797-108E-D847-A896-B21A9311891B}"/>
              </a:ext>
            </a:extLst>
          </p:cNvPr>
          <p:cNvSpPr>
            <a:spLocks noGrp="1"/>
          </p:cNvSpPr>
          <p:nvPr>
            <p:ph type="title"/>
          </p:nvPr>
        </p:nvSpPr>
        <p:spPr/>
        <p:txBody>
          <a:bodyPr>
            <a:normAutofit fontScale="90000"/>
          </a:bodyPr>
          <a:lstStyle/>
          <a:p>
            <a:pPr algn="just"/>
            <a:r>
              <a:rPr lang="es-CO" sz="2000" b="1" dirty="0">
                <a:solidFill>
                  <a:srgbClr val="FFC000"/>
                </a:solidFill>
                <a:latin typeface="Arial" panose="020B0604020202020204" pitchFamily="34" charset="0"/>
                <a:cs typeface="Arial" panose="020B0604020202020204" pitchFamily="34" charset="0"/>
              </a:rPr>
              <a:t>Observe y seleccione un autor para su exposición:</a:t>
            </a:r>
          </a:p>
        </p:txBody>
      </p:sp>
    </p:spTree>
    <p:extLst>
      <p:ext uri="{BB962C8B-B14F-4D97-AF65-F5344CB8AC3E}">
        <p14:creationId xmlns:p14="http://schemas.microsoft.com/office/powerpoint/2010/main" val="664698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CD79E96-65D4-7144-A5E3-E4BE430F9D65}"/>
              </a:ext>
            </a:extLst>
          </p:cNvPr>
          <p:cNvSpPr>
            <a:spLocks noGrp="1"/>
          </p:cNvSpPr>
          <p:nvPr>
            <p:ph sz="quarter" idx="13"/>
          </p:nvPr>
        </p:nvSpPr>
        <p:spPr>
          <a:xfrm>
            <a:off x="1115616" y="1844824"/>
            <a:ext cx="3380185" cy="4176464"/>
          </a:xfrm>
        </p:spPr>
        <p:txBody>
          <a:bodyPr>
            <a:normAutofit/>
          </a:bodyPr>
          <a:lstStyle/>
          <a:p>
            <a:pPr indent="0">
              <a:lnSpc>
                <a:spcPct val="100000"/>
              </a:lnSpc>
              <a:buNone/>
            </a:pPr>
            <a:r>
              <a:rPr lang="es-CO" sz="1400" b="1" dirty="0">
                <a:latin typeface="Arial" panose="020B0604020202020204" pitchFamily="34" charset="0"/>
                <a:cs typeface="Arial" panose="020B0604020202020204" pitchFamily="34" charset="0"/>
              </a:rPr>
              <a:t>(1)Mary Shelley. ...</a:t>
            </a:r>
          </a:p>
          <a:p>
            <a:pPr indent="0">
              <a:lnSpc>
                <a:spcPct val="100000"/>
              </a:lnSpc>
              <a:buNone/>
            </a:pPr>
            <a:r>
              <a:rPr lang="es-CO" sz="1400" b="1" dirty="0">
                <a:latin typeface="Arial" panose="020B0604020202020204" pitchFamily="34" charset="0"/>
                <a:cs typeface="Arial" panose="020B0604020202020204" pitchFamily="34" charset="0"/>
              </a:rPr>
              <a:t>(2)Emily Brontë</a:t>
            </a:r>
          </a:p>
          <a:p>
            <a:pPr indent="0">
              <a:lnSpc>
                <a:spcPct val="100000"/>
              </a:lnSpc>
              <a:buNone/>
            </a:pPr>
            <a:r>
              <a:rPr lang="es-CO" sz="1400" b="1" dirty="0">
                <a:latin typeface="Arial" panose="020B0604020202020204" pitchFamily="34" charset="0"/>
                <a:cs typeface="Arial" panose="020B0604020202020204" pitchFamily="34" charset="0"/>
              </a:rPr>
              <a:t>(3)Charlotte Brontë</a:t>
            </a:r>
          </a:p>
          <a:p>
            <a:pPr indent="0">
              <a:lnSpc>
                <a:spcPct val="100000"/>
              </a:lnSpc>
              <a:buNone/>
            </a:pPr>
            <a:r>
              <a:rPr lang="es-CO" sz="1400" b="1" dirty="0">
                <a:latin typeface="Arial" panose="020B0604020202020204" pitchFamily="34" charset="0"/>
                <a:cs typeface="Arial" panose="020B0604020202020204" pitchFamily="34" charset="0"/>
              </a:rPr>
              <a:t>(4)Oscar Wilde</a:t>
            </a:r>
          </a:p>
          <a:p>
            <a:pPr indent="0">
              <a:lnSpc>
                <a:spcPct val="100000"/>
              </a:lnSpc>
              <a:buNone/>
            </a:pPr>
            <a:r>
              <a:rPr lang="es-CO" sz="1400" b="1" dirty="0">
                <a:latin typeface="Arial" panose="020B0604020202020204" pitchFamily="34" charset="0"/>
                <a:cs typeface="Arial" panose="020B0604020202020204" pitchFamily="34" charset="0"/>
              </a:rPr>
              <a:t>(5)Nathaniel Hawthorne</a:t>
            </a:r>
          </a:p>
          <a:p>
            <a:pPr indent="0">
              <a:lnSpc>
                <a:spcPct val="100000"/>
              </a:lnSpc>
              <a:buNone/>
            </a:pPr>
            <a:r>
              <a:rPr lang="es-CO" sz="1400" b="1" dirty="0">
                <a:latin typeface="Arial" panose="020B0604020202020204" pitchFamily="34" charset="0"/>
                <a:cs typeface="Arial" panose="020B0604020202020204" pitchFamily="34" charset="0"/>
              </a:rPr>
              <a:t>(6)Jhon Keats</a:t>
            </a:r>
          </a:p>
          <a:p>
            <a:pPr indent="0">
              <a:lnSpc>
                <a:spcPct val="100000"/>
              </a:lnSpc>
              <a:buNone/>
            </a:pPr>
            <a:r>
              <a:rPr lang="es-CO" sz="1400" b="1" dirty="0">
                <a:latin typeface="Arial" panose="020B0604020202020204" pitchFamily="34" charset="0"/>
                <a:cs typeface="Arial" panose="020B0604020202020204" pitchFamily="34" charset="0"/>
              </a:rPr>
              <a:t>(7)Víctor Hugo</a:t>
            </a:r>
          </a:p>
          <a:p>
            <a:pPr indent="0">
              <a:lnSpc>
                <a:spcPct val="100000"/>
              </a:lnSpc>
              <a:buNone/>
            </a:pPr>
            <a:r>
              <a:rPr lang="es-CO" sz="1400" b="1" dirty="0">
                <a:latin typeface="Arial" panose="020B0604020202020204" pitchFamily="34" charset="0"/>
                <a:cs typeface="Arial" panose="020B0604020202020204" pitchFamily="34" charset="0"/>
              </a:rPr>
              <a:t>(8)Johann Wolfgang Von Goethe</a:t>
            </a:r>
          </a:p>
          <a:p>
            <a:pPr indent="0">
              <a:lnSpc>
                <a:spcPct val="100000"/>
              </a:lnSpc>
              <a:buNone/>
            </a:pPr>
            <a:r>
              <a:rPr lang="es-CO" sz="1400" b="1" dirty="0">
                <a:latin typeface="Arial" panose="020B0604020202020204" pitchFamily="34" charset="0"/>
                <a:cs typeface="Arial" panose="020B0604020202020204" pitchFamily="34" charset="0"/>
              </a:rPr>
              <a:t>(9)William Blake</a:t>
            </a:r>
          </a:p>
          <a:p>
            <a:pPr indent="0">
              <a:lnSpc>
                <a:spcPct val="100000"/>
              </a:lnSpc>
              <a:buNone/>
            </a:pPr>
            <a:r>
              <a:rPr lang="es-CO" sz="1400" b="1" dirty="0">
                <a:latin typeface="Arial" panose="020B0604020202020204" pitchFamily="34" charset="0"/>
                <a:cs typeface="Arial" panose="020B0604020202020204" pitchFamily="34" charset="0"/>
              </a:rPr>
              <a:t>(11)Alexandre Dumas</a:t>
            </a:r>
          </a:p>
          <a:p>
            <a:pPr indent="0">
              <a:lnSpc>
                <a:spcPct val="100000"/>
              </a:lnSpc>
              <a:buNone/>
            </a:pPr>
            <a:r>
              <a:rPr lang="es-CO" sz="1400" b="1" dirty="0">
                <a:latin typeface="Arial" panose="020B0604020202020204" pitchFamily="34" charset="0"/>
                <a:cs typeface="Arial" panose="020B0604020202020204" pitchFamily="34" charset="0"/>
              </a:rPr>
              <a:t>(12)Jane Austen</a:t>
            </a:r>
          </a:p>
          <a:p>
            <a:pPr indent="0">
              <a:lnSpc>
                <a:spcPct val="100000"/>
              </a:lnSpc>
              <a:buNone/>
            </a:pPr>
            <a:r>
              <a:rPr lang="es-CO" sz="1400" b="1" dirty="0">
                <a:latin typeface="Arial" panose="020B0604020202020204" pitchFamily="34" charset="0"/>
                <a:cs typeface="Arial" panose="020B0604020202020204" pitchFamily="34" charset="0"/>
              </a:rPr>
              <a:t>(13)Edgar Allan Poe</a:t>
            </a:r>
          </a:p>
          <a:p>
            <a:pPr indent="0">
              <a:lnSpc>
                <a:spcPct val="100000"/>
              </a:lnSpc>
              <a:buNone/>
            </a:pPr>
            <a:r>
              <a:rPr lang="es-CO" sz="1400" b="1" dirty="0">
                <a:latin typeface="Arial" panose="020B0604020202020204" pitchFamily="34" charset="0"/>
                <a:cs typeface="Arial" panose="020B0604020202020204" pitchFamily="34" charset="0"/>
              </a:rPr>
              <a:t>(14)Fiodor Dostoievski</a:t>
            </a:r>
          </a:p>
          <a:p>
            <a:pPr indent="0">
              <a:lnSpc>
                <a:spcPct val="100000"/>
              </a:lnSpc>
              <a:buNone/>
            </a:pPr>
            <a:r>
              <a:rPr lang="es-CO" sz="1400" b="1" dirty="0">
                <a:latin typeface="Arial" panose="020B0604020202020204" pitchFamily="34" charset="0"/>
                <a:cs typeface="Arial" panose="020B0604020202020204" pitchFamily="34" charset="0"/>
              </a:rPr>
              <a:t>(15)Charles Dickens</a:t>
            </a:r>
          </a:p>
          <a:p>
            <a:pPr indent="0">
              <a:lnSpc>
                <a:spcPct val="100000"/>
              </a:lnSpc>
              <a:buNone/>
            </a:pPr>
            <a:endParaRPr lang="es-CO" sz="1400" b="1" dirty="0">
              <a:latin typeface="Arial" panose="020B0604020202020204" pitchFamily="34" charset="0"/>
              <a:cs typeface="Arial" panose="020B0604020202020204" pitchFamily="34" charset="0"/>
            </a:endParaRPr>
          </a:p>
          <a:p>
            <a:endParaRPr lang="es-CO" dirty="0"/>
          </a:p>
          <a:p>
            <a:pPr indent="0">
              <a:buNone/>
            </a:pPr>
            <a:endParaRPr lang="es-CO" dirty="0"/>
          </a:p>
        </p:txBody>
      </p:sp>
      <p:sp>
        <p:nvSpPr>
          <p:cNvPr id="3" name="Título 2">
            <a:extLst>
              <a:ext uri="{FF2B5EF4-FFF2-40B4-BE49-F238E27FC236}">
                <a16:creationId xmlns:a16="http://schemas.microsoft.com/office/drawing/2014/main" id="{09429C42-804E-3447-AADB-3EA8FC6588D6}"/>
              </a:ext>
            </a:extLst>
          </p:cNvPr>
          <p:cNvSpPr>
            <a:spLocks noGrp="1"/>
          </p:cNvSpPr>
          <p:nvPr>
            <p:ph type="title"/>
          </p:nvPr>
        </p:nvSpPr>
        <p:spPr/>
        <p:txBody>
          <a:bodyPr>
            <a:normAutofit/>
          </a:bodyPr>
          <a:lstStyle/>
          <a:p>
            <a:r>
              <a:rPr lang="es-CO" sz="2800" b="1" cap="none" spc="0" dirty="0">
                <a:ln w="22225">
                  <a:solidFill>
                    <a:schemeClr val="accent2"/>
                  </a:solidFill>
                  <a:prstDash val="solid"/>
                </a:ln>
                <a:solidFill>
                  <a:srgbClr val="00B050"/>
                </a:solidFill>
              </a:rPr>
              <a:t>AUTORES REPRESENTATIVOS</a:t>
            </a:r>
          </a:p>
        </p:txBody>
      </p:sp>
      <p:sp>
        <p:nvSpPr>
          <p:cNvPr id="4" name="Marcador de contenido 3">
            <a:extLst>
              <a:ext uri="{FF2B5EF4-FFF2-40B4-BE49-F238E27FC236}">
                <a16:creationId xmlns:a16="http://schemas.microsoft.com/office/drawing/2014/main" id="{CCDCDBE4-20F2-E74D-BC90-ECCBE72271CB}"/>
              </a:ext>
            </a:extLst>
          </p:cNvPr>
          <p:cNvSpPr>
            <a:spLocks noGrp="1"/>
          </p:cNvSpPr>
          <p:nvPr>
            <p:ph sz="quarter" idx="14"/>
          </p:nvPr>
        </p:nvSpPr>
        <p:spPr>
          <a:xfrm>
            <a:off x="4572000" y="1844824"/>
            <a:ext cx="3287817" cy="4032448"/>
          </a:xfrm>
        </p:spPr>
        <p:txBody>
          <a:bodyPr>
            <a:normAutofit/>
          </a:bodyPr>
          <a:lstStyle/>
          <a:p>
            <a:pPr indent="0">
              <a:lnSpc>
                <a:spcPct val="100000"/>
              </a:lnSpc>
              <a:buNone/>
            </a:pPr>
            <a:r>
              <a:rPr lang="es-CO" sz="1400" b="1" dirty="0">
                <a:latin typeface="Arial" panose="020B0604020202020204" pitchFamily="34" charset="0"/>
                <a:cs typeface="Arial" panose="020B0604020202020204" pitchFamily="34" charset="0"/>
              </a:rPr>
              <a:t>(16)Jean-Jacques Rousseau</a:t>
            </a:r>
          </a:p>
          <a:p>
            <a:pPr indent="0">
              <a:lnSpc>
                <a:spcPct val="100000"/>
              </a:lnSpc>
              <a:buNone/>
            </a:pPr>
            <a:r>
              <a:rPr lang="es-CO" sz="1400" b="1" dirty="0">
                <a:latin typeface="Arial" panose="020B0604020202020204" pitchFamily="34" charset="0"/>
                <a:cs typeface="Arial" panose="020B0604020202020204" pitchFamily="34" charset="0"/>
              </a:rPr>
              <a:t>(17)Emily Dickinson</a:t>
            </a:r>
          </a:p>
          <a:p>
            <a:pPr indent="0">
              <a:lnSpc>
                <a:spcPct val="100000"/>
              </a:lnSpc>
              <a:buNone/>
            </a:pPr>
            <a:r>
              <a:rPr lang="es-CO" sz="1400" b="1" dirty="0">
                <a:latin typeface="Arial" panose="020B0604020202020204" pitchFamily="34" charset="0"/>
                <a:cs typeface="Arial" panose="020B0604020202020204" pitchFamily="34" charset="0"/>
              </a:rPr>
              <a:t>(18)Herman Melville</a:t>
            </a:r>
          </a:p>
          <a:p>
            <a:pPr indent="0">
              <a:lnSpc>
                <a:spcPct val="100000"/>
              </a:lnSpc>
              <a:buNone/>
            </a:pPr>
            <a:r>
              <a:rPr lang="es-CO" sz="1400" b="1" dirty="0">
                <a:latin typeface="Arial" panose="020B0604020202020204" pitchFamily="34" charset="0"/>
                <a:cs typeface="Arial" panose="020B0604020202020204" pitchFamily="34" charset="0"/>
              </a:rPr>
              <a:t>(19)Bram Stoker</a:t>
            </a:r>
          </a:p>
          <a:p>
            <a:pPr indent="0">
              <a:lnSpc>
                <a:spcPct val="100000"/>
              </a:lnSpc>
              <a:buNone/>
            </a:pPr>
            <a:r>
              <a:rPr lang="es-CO" sz="1400" b="1" dirty="0">
                <a:latin typeface="Arial" panose="020B0604020202020204" pitchFamily="34" charset="0"/>
                <a:cs typeface="Arial" panose="020B0604020202020204" pitchFamily="34" charset="0"/>
              </a:rPr>
              <a:t>(20)Robert Louis Balfour Stevenson</a:t>
            </a:r>
          </a:p>
          <a:p>
            <a:pPr indent="0">
              <a:lnSpc>
                <a:spcPct val="100000"/>
              </a:lnSpc>
              <a:buNone/>
            </a:pPr>
            <a:r>
              <a:rPr lang="es-CO" sz="1400" b="1" dirty="0">
                <a:latin typeface="Arial" panose="020B0604020202020204" pitchFamily="34" charset="0"/>
                <a:cs typeface="Arial" panose="020B0604020202020204" pitchFamily="34" charset="0"/>
              </a:rPr>
              <a:t>(21)Guy de Maupassant</a:t>
            </a:r>
          </a:p>
          <a:p>
            <a:pPr indent="0">
              <a:lnSpc>
                <a:spcPct val="100000"/>
              </a:lnSpc>
              <a:buNone/>
            </a:pPr>
            <a:r>
              <a:rPr lang="es-CO" sz="1400" b="1" dirty="0">
                <a:latin typeface="Arial" panose="020B0604020202020204" pitchFamily="34" charset="0"/>
                <a:cs typeface="Arial" panose="020B0604020202020204" pitchFamily="34" charset="0"/>
              </a:rPr>
              <a:t>(23)Henry James</a:t>
            </a:r>
          </a:p>
          <a:p>
            <a:pPr indent="0">
              <a:lnSpc>
                <a:spcPct val="100000"/>
              </a:lnSpc>
              <a:buNone/>
            </a:pPr>
            <a:r>
              <a:rPr lang="es-CO" sz="1400" b="1" dirty="0">
                <a:latin typeface="Arial" panose="020B0604020202020204" pitchFamily="34" charset="0"/>
                <a:cs typeface="Arial" panose="020B0604020202020204" pitchFamily="34" charset="0"/>
              </a:rPr>
              <a:t>(24)Leon Tolstoi</a:t>
            </a:r>
          </a:p>
          <a:p>
            <a:pPr indent="0">
              <a:lnSpc>
                <a:spcPct val="100000"/>
              </a:lnSpc>
              <a:buNone/>
            </a:pPr>
            <a:r>
              <a:rPr lang="es-CO" sz="1400" b="1" dirty="0">
                <a:latin typeface="Arial" panose="020B0604020202020204" pitchFamily="34" charset="0"/>
                <a:cs typeface="Arial" panose="020B0604020202020204" pitchFamily="34" charset="0"/>
              </a:rPr>
              <a:t>(25)Lewis Carroll</a:t>
            </a:r>
          </a:p>
          <a:p>
            <a:pPr indent="0">
              <a:lnSpc>
                <a:spcPct val="100000"/>
              </a:lnSpc>
              <a:buNone/>
            </a:pPr>
            <a:r>
              <a:rPr lang="es-CO" sz="1400" b="1" dirty="0">
                <a:latin typeface="Arial" panose="020B0604020202020204" pitchFamily="34" charset="0"/>
                <a:cs typeface="Arial" panose="020B0604020202020204" pitchFamily="34" charset="0"/>
              </a:rPr>
              <a:t>(26)Julio Verne  </a:t>
            </a:r>
          </a:p>
          <a:p>
            <a:pPr indent="0">
              <a:lnSpc>
                <a:spcPct val="100000"/>
              </a:lnSpc>
              <a:buNone/>
            </a:pPr>
            <a:r>
              <a:rPr lang="es-CO" sz="1400" b="1" dirty="0">
                <a:latin typeface="Arial" panose="020B0604020202020204" pitchFamily="34" charset="0"/>
                <a:cs typeface="Arial" panose="020B0604020202020204" pitchFamily="34" charset="0"/>
              </a:rPr>
              <a:t>(27)Lord Byron</a:t>
            </a:r>
          </a:p>
          <a:p>
            <a:pPr indent="0">
              <a:lnSpc>
                <a:spcPct val="100000"/>
              </a:lnSpc>
              <a:buNone/>
            </a:pPr>
            <a:r>
              <a:rPr lang="es-CO" sz="1400" b="1" dirty="0">
                <a:latin typeface="Arial" panose="020B0604020202020204" pitchFamily="34" charset="0"/>
                <a:cs typeface="Arial" panose="020B0604020202020204" pitchFamily="34" charset="0"/>
              </a:rPr>
              <a:t>(28)William Blake</a:t>
            </a:r>
          </a:p>
          <a:p>
            <a:pPr indent="0">
              <a:lnSpc>
                <a:spcPct val="100000"/>
              </a:lnSpc>
              <a:buNone/>
            </a:pPr>
            <a:r>
              <a:rPr lang="es-CO" sz="1400" b="1" dirty="0">
                <a:latin typeface="Arial" panose="020B0604020202020204" pitchFamily="34" charset="0"/>
                <a:cs typeface="Arial" panose="020B0604020202020204" pitchFamily="34" charset="0"/>
              </a:rPr>
              <a:t>(29) Jhonathan Swift</a:t>
            </a:r>
          </a:p>
          <a:p>
            <a:pPr indent="0">
              <a:lnSpc>
                <a:spcPct val="100000"/>
              </a:lnSpc>
              <a:buNone/>
            </a:pPr>
            <a:r>
              <a:rPr lang="es-CO" sz="1400" b="1" dirty="0">
                <a:latin typeface="Arial" panose="020B0604020202020204" pitchFamily="34" charset="0"/>
                <a:cs typeface="Arial" panose="020B0604020202020204" pitchFamily="34" charset="0"/>
              </a:rPr>
              <a:t>(30) Voltaire</a:t>
            </a:r>
          </a:p>
          <a:p>
            <a:pPr indent="0">
              <a:lnSpc>
                <a:spcPct val="100000"/>
              </a:lnSpc>
              <a:buNone/>
            </a:pP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12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0CFDA8CA-7F56-1B49-8C2A-A4E04ADF4A0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2047586"/>
            <a:ext cx="7296988" cy="3613662"/>
          </a:xfrm>
        </p:spPr>
      </p:pic>
      <p:sp>
        <p:nvSpPr>
          <p:cNvPr id="3" name="Título 2">
            <a:extLst>
              <a:ext uri="{FF2B5EF4-FFF2-40B4-BE49-F238E27FC236}">
                <a16:creationId xmlns:a16="http://schemas.microsoft.com/office/drawing/2014/main" id="{ED5D3864-754C-7A4A-870E-4291CBF6810D}"/>
              </a:ext>
            </a:extLst>
          </p:cNvPr>
          <p:cNvSpPr>
            <a:spLocks noGrp="1"/>
          </p:cNvSpPr>
          <p:nvPr>
            <p:ph type="title"/>
          </p:nvPr>
        </p:nvSpPr>
        <p:spPr/>
        <p:txBody>
          <a:bodyPr/>
          <a:lstStyle/>
          <a:p>
            <a:r>
              <a:rPr lang="es-CO" dirty="0">
                <a:solidFill>
                  <a:srgbClr val="FFC000"/>
                </a:solidFill>
              </a:rPr>
              <a:t>GRACIAS!!!</a:t>
            </a:r>
          </a:p>
        </p:txBody>
      </p:sp>
    </p:spTree>
    <p:extLst>
      <p:ext uri="{BB962C8B-B14F-4D97-AF65-F5344CB8AC3E}">
        <p14:creationId xmlns:p14="http://schemas.microsoft.com/office/powerpoint/2010/main" val="219273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1295400"/>
            <a:ext cx="6152728" cy="549424"/>
          </a:xfrm>
        </p:spPr>
        <p:txBody>
          <a:bodyPr>
            <a:normAutofit fontScale="90000"/>
          </a:bodyPr>
          <a:lstStyle/>
          <a:p>
            <a:r>
              <a:rPr lang="es-ES" b="1" dirty="0">
                <a:solidFill>
                  <a:srgbClr val="FF0000"/>
                </a:solidFill>
              </a:rPr>
              <a:t>ROMANTICISMO</a:t>
            </a:r>
          </a:p>
        </p:txBody>
      </p:sp>
      <p:sp>
        <p:nvSpPr>
          <p:cNvPr id="5" name="Marcador de contenido 4"/>
          <p:cNvSpPr>
            <a:spLocks noGrp="1"/>
          </p:cNvSpPr>
          <p:nvPr>
            <p:ph idx="1"/>
          </p:nvPr>
        </p:nvSpPr>
        <p:spPr>
          <a:xfrm>
            <a:off x="1371600" y="1844824"/>
            <a:ext cx="6728792" cy="3960440"/>
          </a:xfrm>
        </p:spPr>
        <p:txBody>
          <a:bodyPr>
            <a:normAutofit fontScale="92500" lnSpcReduction="10000"/>
          </a:bodyPr>
          <a:lstStyle/>
          <a:p>
            <a:r>
              <a:rPr lang="es-ES_tradnl" dirty="0"/>
              <a:t>Para los neoclásicos lo fundamental fue la razón. El neoclásico asume que la vida y la sociedad son imperfectas, pero dentro de ellas el hombre debía alcanzar su perfección moral guiado por la razón ordenadora y salvadora del caos. En cambio, la actitud moral y vital  de los románticos es de insatisfacción ante la vida y  la sociedad. Se rebelan contra todo y aspiran a algo superior, aunque no siempre estén seguros de qué se trata. La primera crisis de la razón se inicia con el romanticismo. Adquieren gran importancia la imaginación y la sensibilidad personal. La imaginación permite al romántico evadirse de la realidad y tender hacia un mundo de ensueños, ideal aunque difuso.</a:t>
            </a:r>
          </a:p>
          <a:p>
            <a:endParaRPr lang="es-ES" dirty="0"/>
          </a:p>
        </p:txBody>
      </p:sp>
    </p:spTree>
    <p:extLst>
      <p:ext uri="{BB962C8B-B14F-4D97-AF65-F5344CB8AC3E}">
        <p14:creationId xmlns:p14="http://schemas.microsoft.com/office/powerpoint/2010/main" val="209537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endParaRPr lang="es-ES"/>
          </a:p>
        </p:txBody>
      </p:sp>
      <p:pic>
        <p:nvPicPr>
          <p:cNvPr id="4" name="Marcador de contenido 3" descr="las-caracteristicas-mas-destacadas-del-romanticismo-5-655x368.jpg"/>
          <p:cNvPicPr>
            <a:picLocks noGrp="1" noChangeAspect="1"/>
          </p:cNvPicPr>
          <p:nvPr/>
        </p:nvPicPr>
        <p:blipFill>
          <a:blip r:embed="rId2">
            <a:extLst>
              <a:ext uri="{28A0092B-C50C-407E-A947-70E740481C1C}">
                <a14:useLocalDpi xmlns:a14="http://schemas.microsoft.com/office/drawing/2010/main" val="0"/>
              </a:ext>
            </a:extLst>
          </a:blip>
          <a:srcRect l="1097" r="1097"/>
          <a:stretch>
            <a:fillRect/>
          </a:stretch>
        </p:blipFill>
        <p:spPr>
          <a:xfrm>
            <a:off x="971600" y="836712"/>
            <a:ext cx="7128792" cy="4919645"/>
          </a:xfrm>
          <a:prstGeom prst="rect">
            <a:avLst/>
          </a:prstGeom>
        </p:spPr>
      </p:pic>
      <p:sp>
        <p:nvSpPr>
          <p:cNvPr id="7" name="CuadroTexto 6"/>
          <p:cNvSpPr txBox="1"/>
          <p:nvPr/>
        </p:nvSpPr>
        <p:spPr>
          <a:xfrm flipH="1">
            <a:off x="971600" y="260648"/>
            <a:ext cx="7200800" cy="338554"/>
          </a:xfrm>
          <a:prstGeom prst="rect">
            <a:avLst/>
          </a:prstGeom>
          <a:noFill/>
        </p:spPr>
        <p:txBody>
          <a:bodyPr wrap="square" rtlCol="0">
            <a:spAutoFit/>
          </a:bodyPr>
          <a:lstStyle/>
          <a:p>
            <a:endParaRPr lang="es-ES" sz="1600" dirty="0"/>
          </a:p>
        </p:txBody>
      </p:sp>
      <p:sp>
        <p:nvSpPr>
          <p:cNvPr id="9" name="Rectángulo 8"/>
          <p:cNvSpPr/>
          <p:nvPr/>
        </p:nvSpPr>
        <p:spPr>
          <a:xfrm>
            <a:off x="0" y="116633"/>
            <a:ext cx="9144000" cy="6740309"/>
          </a:xfrm>
          <a:prstGeom prst="rect">
            <a:avLst/>
          </a:prstGeom>
        </p:spPr>
        <p:txBody>
          <a:bodyPr wrap="square">
            <a:spAutoFit/>
          </a:bodyPr>
          <a:lstStyle/>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pPr algn="just"/>
            <a:endParaRPr lang="es-ES_tradnl" sz="1600" dirty="0">
              <a:solidFill>
                <a:srgbClr val="FF0000"/>
              </a:solidFill>
            </a:endParaRPr>
          </a:p>
          <a:p>
            <a:pPr algn="just"/>
            <a:r>
              <a:rPr lang="es-ES_tradnl" sz="1600" dirty="0">
                <a:solidFill>
                  <a:srgbClr val="FFFFFF"/>
                </a:solidFill>
              </a:rPr>
              <a:t>En</a:t>
            </a:r>
            <a:r>
              <a:rPr lang="es-ES_tradnl" sz="1600" dirty="0">
                <a:solidFill>
                  <a:srgbClr val="FF0000"/>
                </a:solidFill>
              </a:rPr>
              <a:t> “</a:t>
            </a:r>
            <a:r>
              <a:rPr lang="es-ES_tradnl" sz="1600" i="1" dirty="0">
                <a:solidFill>
                  <a:srgbClr val="FF0000"/>
                </a:solidFill>
              </a:rPr>
              <a:t>La libertad guiando al pueblo</a:t>
            </a:r>
            <a:r>
              <a:rPr lang="es-ES_tradnl" sz="1600" dirty="0">
                <a:solidFill>
                  <a:srgbClr val="FF0000"/>
                </a:solidFill>
              </a:rPr>
              <a:t>”, 1831, E. Delacroix. </a:t>
            </a:r>
            <a:r>
              <a:rPr lang="es-ES_tradnl" sz="1600" dirty="0">
                <a:solidFill>
                  <a:schemeClr val="bg1"/>
                </a:solidFill>
              </a:rPr>
              <a:t>nos pinta una barricada humana sobre la que avanza la libertad, imparable y desnuda, con la ayuda del pueblo francés. La mujer enarbola una banderita, que es ese trapito que tanto estimula a los patriotas. Manía de los románticos, tan nacionalistas ellos, de asociar libertad y nación. </a:t>
            </a:r>
            <a:endParaRPr lang="es-ES" sz="1600" dirty="0">
              <a:solidFill>
                <a:schemeClr val="bg1"/>
              </a:solidFill>
            </a:endParaRPr>
          </a:p>
        </p:txBody>
      </p:sp>
    </p:spTree>
    <p:extLst>
      <p:ext uri="{BB962C8B-B14F-4D97-AF65-F5344CB8AC3E}">
        <p14:creationId xmlns:p14="http://schemas.microsoft.com/office/powerpoint/2010/main" val="95135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0"/>
            <a:ext cx="9324528" cy="1628800"/>
          </a:xfrm>
        </p:spPr>
        <p:txBody>
          <a:bodyPr>
            <a:normAutofit/>
          </a:bodyPr>
          <a:lstStyle/>
          <a:p>
            <a:pPr algn="just">
              <a:lnSpc>
                <a:spcPct val="60000"/>
              </a:lnSpc>
            </a:pPr>
            <a:br>
              <a:rPr lang="es-ES_tradnl" sz="1400" cap="none" dirty="0">
                <a:solidFill>
                  <a:schemeClr val="bg1">
                    <a:lumMod val="50000"/>
                  </a:schemeClr>
                </a:solidFill>
                <a:latin typeface="Arial"/>
                <a:cs typeface="Arial"/>
              </a:rPr>
            </a:br>
            <a:br>
              <a:rPr lang="es-ES_tradnl" sz="1400" cap="none" dirty="0">
                <a:solidFill>
                  <a:schemeClr val="bg1">
                    <a:lumMod val="50000"/>
                  </a:schemeClr>
                </a:solidFill>
                <a:latin typeface="Arial"/>
                <a:cs typeface="Arial"/>
              </a:rPr>
            </a:br>
            <a:br>
              <a:rPr lang="es-ES_tradnl" sz="1400" cap="none" dirty="0">
                <a:solidFill>
                  <a:schemeClr val="bg1">
                    <a:lumMod val="50000"/>
                  </a:schemeClr>
                </a:solidFill>
                <a:latin typeface="Arial"/>
                <a:cs typeface="Arial"/>
              </a:rPr>
            </a:br>
            <a:br>
              <a:rPr lang="es-ES_tradnl" sz="1200" cap="none" dirty="0">
                <a:solidFill>
                  <a:schemeClr val="bg1">
                    <a:lumMod val="50000"/>
                  </a:schemeClr>
                </a:solidFill>
                <a:latin typeface="Arial"/>
                <a:cs typeface="Arial"/>
              </a:rPr>
            </a:br>
            <a:br>
              <a:rPr lang="es-ES_tradnl" sz="1200" cap="none" dirty="0">
                <a:solidFill>
                  <a:schemeClr val="bg1">
                    <a:lumMod val="50000"/>
                  </a:schemeClr>
                </a:solidFill>
                <a:latin typeface="Arial"/>
                <a:cs typeface="Arial"/>
              </a:rPr>
            </a:br>
            <a:endParaRPr lang="es-ES_tradnl" sz="1200" cap="none" dirty="0">
              <a:solidFill>
                <a:srgbClr val="008000"/>
              </a:solidFill>
              <a:latin typeface="Arial"/>
              <a:cs typeface="Arial"/>
            </a:endParaRPr>
          </a:p>
        </p:txBody>
      </p:sp>
      <p:pic>
        <p:nvPicPr>
          <p:cNvPr id="3" name="Imagen 2" descr="the_raft_of_the_medus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80728"/>
            <a:ext cx="5976664" cy="4787558"/>
          </a:xfrm>
          <a:prstGeom prst="rect">
            <a:avLst/>
          </a:prstGeom>
        </p:spPr>
      </p:pic>
      <p:sp>
        <p:nvSpPr>
          <p:cNvPr id="5" name="Rectángulo 4"/>
          <p:cNvSpPr/>
          <p:nvPr/>
        </p:nvSpPr>
        <p:spPr>
          <a:xfrm>
            <a:off x="179512" y="5229200"/>
            <a:ext cx="8784976" cy="2492990"/>
          </a:xfrm>
          <a:prstGeom prst="rect">
            <a:avLst/>
          </a:prstGeom>
        </p:spPr>
        <p:txBody>
          <a:bodyPr wrap="square">
            <a:spAutoFit/>
          </a:bodyPr>
          <a:lstStyle/>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p:txBody>
      </p:sp>
      <p:sp>
        <p:nvSpPr>
          <p:cNvPr id="6" name="CuadroTexto 5"/>
          <p:cNvSpPr txBox="1"/>
          <p:nvPr/>
        </p:nvSpPr>
        <p:spPr>
          <a:xfrm>
            <a:off x="0" y="5661248"/>
            <a:ext cx="9144000" cy="1384995"/>
          </a:xfrm>
          <a:prstGeom prst="rect">
            <a:avLst/>
          </a:prstGeom>
          <a:noFill/>
        </p:spPr>
        <p:txBody>
          <a:bodyPr wrap="square" rtlCol="0">
            <a:spAutoFit/>
          </a:bodyPr>
          <a:lstStyle/>
          <a:p>
            <a:pPr algn="just"/>
            <a:r>
              <a:rPr lang="es-ES_tradnl" sz="1200" b="1" i="1" dirty="0">
                <a:solidFill>
                  <a:srgbClr val="FF6600"/>
                </a:solidFill>
              </a:rPr>
              <a:t>El naufragio de </a:t>
            </a:r>
            <a:r>
              <a:rPr lang="es-ES_tradnl" sz="1200" b="1" i="1" dirty="0" err="1">
                <a:solidFill>
                  <a:srgbClr val="FF6600"/>
                </a:solidFill>
              </a:rPr>
              <a:t>Méduse</a:t>
            </a:r>
            <a:r>
              <a:rPr lang="es-ES_tradnl" sz="1200" b="1" dirty="0">
                <a:solidFill>
                  <a:srgbClr val="FF6600"/>
                </a:solidFill>
              </a:rPr>
              <a:t>. </a:t>
            </a:r>
            <a:r>
              <a:rPr lang="es-ES_tradnl" sz="1200" b="1" dirty="0" err="1">
                <a:solidFill>
                  <a:srgbClr val="FF6600"/>
                </a:solidFill>
              </a:rPr>
              <a:t>Théodore</a:t>
            </a:r>
            <a:r>
              <a:rPr lang="es-ES_tradnl" sz="1200" b="1" dirty="0">
                <a:solidFill>
                  <a:srgbClr val="FF6600"/>
                </a:solidFill>
              </a:rPr>
              <a:t> </a:t>
            </a:r>
            <a:r>
              <a:rPr lang="es-ES_tradnl" sz="1200" b="1" dirty="0" err="1">
                <a:solidFill>
                  <a:srgbClr val="FF6600"/>
                </a:solidFill>
              </a:rPr>
              <a:t>Géricault</a:t>
            </a:r>
            <a:r>
              <a:rPr lang="es-ES_tradnl" sz="1200" b="1" dirty="0">
                <a:solidFill>
                  <a:srgbClr val="FF6600"/>
                </a:solidFill>
              </a:rPr>
              <a:t> (</a:t>
            </a:r>
            <a:r>
              <a:rPr lang="es-ES_tradnl" sz="1200" b="1" u="sng" dirty="0">
                <a:solidFill>
                  <a:srgbClr val="FF6600"/>
                </a:solidFill>
                <a:hlinkClick r:id="rId3" action="ppaction://hlinkfile"/>
              </a:rPr>
              <a:t>1791-1842</a:t>
            </a:r>
            <a:r>
              <a:rPr lang="es-ES_tradnl" sz="1200" b="1" dirty="0">
                <a:solidFill>
                  <a:srgbClr val="FF6600"/>
                </a:solidFill>
              </a:rPr>
              <a:t>) artista que, en su corta vida, pasa de su formación neoclásica a un planteamiento romántico y antecesor del  realismo. Por culpa de un capitán incompetente sucede un naufragio, 147 personas quedaron a la deriva en una balsa construida apresuradamente. Todas, excepto 15, murieron después de 13 días de hambre, deshidratación, locura e incluso asesinato y canibalismo: Un infierno. </a:t>
            </a:r>
            <a:r>
              <a:rPr lang="es-ES_tradnl" sz="1200" b="1" dirty="0" err="1">
                <a:solidFill>
                  <a:srgbClr val="FF6600"/>
                </a:solidFill>
              </a:rPr>
              <a:t>Gericault</a:t>
            </a:r>
            <a:r>
              <a:rPr lang="es-ES_tradnl" sz="1200" b="1" dirty="0">
                <a:solidFill>
                  <a:srgbClr val="FF6600"/>
                </a:solidFill>
              </a:rPr>
              <a:t>, dispuesto a plasmar con realismo esta escena, lleva algunos muertos y miembros cercenados a su casa con ayuda de un amigo médico. Cuentan que su taller apestaba a muerto. Construyó una réplica real de la balsa y apiñó los cachos de carne. En esta pirámide se ve un catálogo de sentimientos experimentados por los náufragos: de la resignación a la esperanza.</a:t>
            </a:r>
          </a:p>
        </p:txBody>
      </p:sp>
    </p:spTree>
    <p:extLst>
      <p:ext uri="{BB962C8B-B14F-4D97-AF65-F5344CB8AC3E}">
        <p14:creationId xmlns:p14="http://schemas.microsoft.com/office/powerpoint/2010/main" val="2566672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r>
              <a:rPr lang="es-ES" sz="2200" b="1" dirty="0">
                <a:solidFill>
                  <a:srgbClr val="FF0000"/>
                </a:solidFill>
              </a:rPr>
              <a:t>LIT. NEOCLÁSICA V</a:t>
            </a:r>
            <a:r>
              <a:rPr lang="es-ES" sz="2000" b="1" dirty="0">
                <a:solidFill>
                  <a:srgbClr val="FF0000"/>
                </a:solidFill>
              </a:rPr>
              <a:t>s</a:t>
            </a:r>
            <a:r>
              <a:rPr lang="es-ES" sz="2200" b="1" dirty="0">
                <a:solidFill>
                  <a:srgbClr val="FF0000"/>
                </a:solidFill>
              </a:rPr>
              <a:t> LIT. ROMÁNTICA</a:t>
            </a:r>
          </a:p>
        </p:txBody>
      </p:sp>
      <p:sp>
        <p:nvSpPr>
          <p:cNvPr id="2" name="Marcador de contenido 1"/>
          <p:cNvSpPr>
            <a:spLocks noGrp="1"/>
          </p:cNvSpPr>
          <p:nvPr>
            <p:ph sz="quarter" idx="4294967295"/>
          </p:nvPr>
        </p:nvSpPr>
        <p:spPr>
          <a:xfrm>
            <a:off x="899592" y="2132856"/>
            <a:ext cx="3168352" cy="3429744"/>
          </a:xfrm>
        </p:spPr>
        <p:txBody>
          <a:bodyPr>
            <a:normAutofit/>
          </a:bodyPr>
          <a:lstStyle/>
          <a:p>
            <a:pPr algn="just">
              <a:lnSpc>
                <a:spcPct val="70000"/>
              </a:lnSpc>
            </a:pPr>
            <a:endParaRPr lang="es-ES_tradnl" sz="1600" dirty="0">
              <a:cs typeface="Arial"/>
            </a:endParaRPr>
          </a:p>
          <a:p>
            <a:pPr algn="just">
              <a:lnSpc>
                <a:spcPct val="70000"/>
              </a:lnSpc>
            </a:pPr>
            <a:r>
              <a:rPr lang="es-ES_tradnl" sz="1600" dirty="0">
                <a:cs typeface="Arial"/>
              </a:rPr>
              <a:t>Para los neoclásicos lo fundamental fue la razón. </a:t>
            </a:r>
          </a:p>
          <a:p>
            <a:pPr indent="0" algn="just">
              <a:lnSpc>
                <a:spcPct val="70000"/>
              </a:lnSpc>
              <a:buNone/>
            </a:pPr>
            <a:endParaRPr lang="es-ES_tradnl" sz="1600" dirty="0">
              <a:cs typeface="Arial"/>
            </a:endParaRPr>
          </a:p>
          <a:p>
            <a:pPr algn="just">
              <a:lnSpc>
                <a:spcPct val="70000"/>
              </a:lnSpc>
            </a:pPr>
            <a:r>
              <a:rPr lang="es-ES_tradnl" sz="1600" dirty="0">
                <a:cs typeface="Arial"/>
              </a:rPr>
              <a:t>El neoclásico asume que la vida y la sociedad son imperfectas, pero dentro de ellas el hombre debía alcanzar su perfección moral guiado por la razón ordenadora y salvadora del caos. </a:t>
            </a:r>
          </a:p>
          <a:p>
            <a:pPr algn="just">
              <a:lnSpc>
                <a:spcPct val="70000"/>
              </a:lnSpc>
            </a:pPr>
            <a:endParaRPr lang="es-ES" sz="1600" dirty="0">
              <a:cs typeface="Arial"/>
            </a:endParaRPr>
          </a:p>
          <a:p>
            <a:pPr algn="just">
              <a:lnSpc>
                <a:spcPct val="70000"/>
              </a:lnSpc>
            </a:pPr>
            <a:endParaRPr lang="es-ES" sz="1600" b="1" dirty="0">
              <a:cs typeface="Arial"/>
            </a:endParaRPr>
          </a:p>
          <a:p>
            <a:pPr algn="just">
              <a:lnSpc>
                <a:spcPct val="70000"/>
              </a:lnSpc>
            </a:pPr>
            <a:endParaRPr lang="es-ES" sz="1600" b="1" dirty="0">
              <a:cs typeface="Arial"/>
            </a:endParaRPr>
          </a:p>
          <a:p>
            <a:pPr algn="just">
              <a:lnSpc>
                <a:spcPct val="70000"/>
              </a:lnSpc>
            </a:pPr>
            <a:r>
              <a:rPr lang="es-ES_tradnl" sz="1600" b="1" dirty="0"/>
              <a:t>Literatura neoclásica:</a:t>
            </a:r>
            <a:r>
              <a:rPr lang="es-ES_tradnl" sz="1600" dirty="0"/>
              <a:t> armonía, equilibrio, orden, perfección. </a:t>
            </a:r>
            <a:endParaRPr lang="es-ES" sz="1600" dirty="0">
              <a:cs typeface="Arial"/>
            </a:endParaRPr>
          </a:p>
        </p:txBody>
      </p:sp>
      <p:sp>
        <p:nvSpPr>
          <p:cNvPr id="4" name="Marcador de contenido 3"/>
          <p:cNvSpPr>
            <a:spLocks noGrp="1"/>
          </p:cNvSpPr>
          <p:nvPr>
            <p:ph sz="quarter" idx="4294967295"/>
          </p:nvPr>
        </p:nvSpPr>
        <p:spPr>
          <a:xfrm>
            <a:off x="5004049" y="2133600"/>
            <a:ext cx="3168351" cy="3429000"/>
          </a:xfrm>
        </p:spPr>
        <p:txBody>
          <a:bodyPr>
            <a:normAutofit fontScale="92500" lnSpcReduction="10000"/>
          </a:bodyPr>
          <a:lstStyle/>
          <a:p>
            <a:pPr algn="just">
              <a:lnSpc>
                <a:spcPct val="80000"/>
              </a:lnSpc>
            </a:pPr>
            <a:endParaRPr lang="es-ES_tradnl" sz="1600" dirty="0"/>
          </a:p>
          <a:p>
            <a:pPr algn="just">
              <a:lnSpc>
                <a:spcPct val="80000"/>
              </a:lnSpc>
            </a:pPr>
            <a:r>
              <a:rPr lang="es-ES_tradnl" sz="1600" dirty="0"/>
              <a:t>La primera crisis de la razón se inicia con el romanticismo. </a:t>
            </a:r>
          </a:p>
          <a:p>
            <a:pPr algn="just">
              <a:lnSpc>
                <a:spcPct val="60000"/>
              </a:lnSpc>
            </a:pPr>
            <a:endParaRPr lang="es-ES_tradnl" sz="1600" dirty="0"/>
          </a:p>
          <a:p>
            <a:pPr algn="just">
              <a:lnSpc>
                <a:spcPct val="80000"/>
              </a:lnSpc>
            </a:pPr>
            <a:r>
              <a:rPr lang="es-ES_tradnl" sz="1600" dirty="0"/>
              <a:t>En cambio, la actitud moral y vital  de los románticos es de insatisfacción ante la vida y  la sociedad. Se rebelan contra todo y aspiran a algo superior, aunque no siempre estén seguros de qué se trata. Adquieren gran importancia la imaginación y la sensibilidad personal. La imaginación permite al romántico evadirse de la realidad y tender hacia un mundo de ensueños, ideal aunque difuso. </a:t>
            </a:r>
          </a:p>
          <a:p>
            <a:pPr algn="just">
              <a:lnSpc>
                <a:spcPct val="80000"/>
              </a:lnSpc>
            </a:pPr>
            <a:endParaRPr lang="es-ES_tradnl" sz="1600" dirty="0"/>
          </a:p>
          <a:p>
            <a:pPr>
              <a:lnSpc>
                <a:spcPct val="80000"/>
              </a:lnSpc>
            </a:pPr>
            <a:r>
              <a:rPr lang="es-ES_tradnl" sz="1600" dirty="0"/>
              <a:t>L</a:t>
            </a:r>
            <a:r>
              <a:rPr lang="es-ES_tradnl" sz="1600" b="1" dirty="0"/>
              <a:t>iteratura romántica:</a:t>
            </a:r>
            <a:r>
              <a:rPr lang="es-ES_tradnl" sz="1600" dirty="0"/>
              <a:t> dinamismo, intensidad expresiva, fuerza sentimental, irracionalidad y misterio.</a:t>
            </a:r>
          </a:p>
          <a:p>
            <a:endParaRPr lang="es-ES" dirty="0"/>
          </a:p>
        </p:txBody>
      </p:sp>
    </p:spTree>
    <p:extLst>
      <p:ext uri="{BB962C8B-B14F-4D97-AF65-F5344CB8AC3E}">
        <p14:creationId xmlns:p14="http://schemas.microsoft.com/office/powerpoint/2010/main" val="388690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295400"/>
            <a:ext cx="7056784" cy="685800"/>
          </a:xfrm>
        </p:spPr>
        <p:txBody>
          <a:bodyPr>
            <a:noAutofit/>
          </a:bodyPr>
          <a:lstStyle/>
          <a:p>
            <a:r>
              <a:rPr lang="es-ES" sz="2400" b="1" dirty="0">
                <a:solidFill>
                  <a:srgbClr val="FF0000"/>
                </a:solidFill>
                <a:latin typeface="News Gothic MT"/>
                <a:cs typeface="News Gothic MT"/>
              </a:rPr>
              <a:t>LITERATURA GÓTICA ROMÁNTICA</a:t>
            </a:r>
          </a:p>
        </p:txBody>
      </p:sp>
      <p:pic>
        <p:nvPicPr>
          <p:cNvPr id="4" name="Marcador de contenido 3" descr="4e0dd94c65c302018349ecb58eb1cd0b.jpg"/>
          <p:cNvPicPr>
            <a:picLocks noGrp="1" noChangeAspect="1"/>
          </p:cNvPicPr>
          <p:nvPr>
            <p:ph idx="1"/>
          </p:nvPr>
        </p:nvPicPr>
        <p:blipFill>
          <a:blip r:embed="rId2">
            <a:extLst>
              <a:ext uri="{28A0092B-C50C-407E-A947-70E740481C1C}">
                <a14:useLocalDpi xmlns:a14="http://schemas.microsoft.com/office/drawing/2010/main" val="0"/>
              </a:ext>
            </a:extLst>
          </a:blip>
          <a:srcRect t="3919" b="3919"/>
          <a:stretch>
            <a:fillRect/>
          </a:stretch>
        </p:blipFill>
        <p:spPr>
          <a:xfrm>
            <a:off x="1331640" y="2060848"/>
            <a:ext cx="6400800" cy="3281362"/>
          </a:xfrm>
        </p:spPr>
      </p:pic>
      <p:sp>
        <p:nvSpPr>
          <p:cNvPr id="10" name="CuadroTexto 9"/>
          <p:cNvSpPr txBox="1"/>
          <p:nvPr/>
        </p:nvSpPr>
        <p:spPr>
          <a:xfrm>
            <a:off x="1115616" y="5373216"/>
            <a:ext cx="6912768" cy="569387"/>
          </a:xfrm>
          <a:prstGeom prst="rect">
            <a:avLst/>
          </a:prstGeom>
          <a:noFill/>
        </p:spPr>
        <p:txBody>
          <a:bodyPr wrap="square" rtlCol="0">
            <a:spAutoFit/>
          </a:bodyPr>
          <a:lstStyle/>
          <a:p>
            <a:r>
              <a:rPr lang="es-ES_tradnl" sz="1100" b="1" dirty="0">
                <a:solidFill>
                  <a:srgbClr val="FF0000"/>
                </a:solidFill>
              </a:rPr>
              <a:t>Jerónimo, Agustín, Gregorio y Ambrosio, desde el </a:t>
            </a:r>
            <a:r>
              <a:rPr lang="es-ES_tradnl" sz="1100" b="1" i="1" dirty="0">
                <a:solidFill>
                  <a:srgbClr val="FF0000"/>
                </a:solidFill>
              </a:rPr>
              <a:t>Retablo de los Padres de la Iglesia</a:t>
            </a:r>
            <a:r>
              <a:rPr lang="es-ES_tradnl" sz="1100" b="1" dirty="0">
                <a:solidFill>
                  <a:srgbClr val="FF0000"/>
                </a:solidFill>
              </a:rPr>
              <a:t> (1483-1484), </a:t>
            </a:r>
            <a:r>
              <a:rPr lang="es-ES_tradnl" sz="1100" b="1" dirty="0" err="1">
                <a:solidFill>
                  <a:srgbClr val="FF0000"/>
                </a:solidFill>
              </a:rPr>
              <a:t>Alte</a:t>
            </a:r>
            <a:r>
              <a:rPr lang="es-ES_tradnl" sz="1100" b="1" dirty="0">
                <a:solidFill>
                  <a:srgbClr val="FF0000"/>
                </a:solidFill>
              </a:rPr>
              <a:t> </a:t>
            </a:r>
            <a:r>
              <a:rPr lang="es-ES_tradnl" sz="1100" b="1" dirty="0" err="1">
                <a:solidFill>
                  <a:srgbClr val="FF0000"/>
                </a:solidFill>
              </a:rPr>
              <a:t>Pinakothek</a:t>
            </a:r>
            <a:r>
              <a:rPr lang="es-ES_tradnl" sz="1100" b="1" dirty="0">
                <a:solidFill>
                  <a:srgbClr val="FF0000"/>
                </a:solidFill>
              </a:rPr>
              <a:t>, </a:t>
            </a:r>
            <a:r>
              <a:rPr lang="es-ES_tradnl" sz="1100" b="1" dirty="0" err="1">
                <a:solidFill>
                  <a:srgbClr val="FF0000"/>
                </a:solidFill>
              </a:rPr>
              <a:t>Munich</a:t>
            </a:r>
            <a:endParaRPr lang="es-ES_tradnl" sz="1100" b="1" dirty="0">
              <a:solidFill>
                <a:srgbClr val="FF0000"/>
              </a:solidFill>
            </a:endParaRPr>
          </a:p>
          <a:p>
            <a:endParaRPr lang="es-ES" sz="900" dirty="0"/>
          </a:p>
        </p:txBody>
      </p:sp>
    </p:spTree>
    <p:extLst>
      <p:ext uri="{BB962C8B-B14F-4D97-AF65-F5344CB8AC3E}">
        <p14:creationId xmlns:p14="http://schemas.microsoft.com/office/powerpoint/2010/main" val="119304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a:xfrm>
            <a:off x="1043608" y="1196752"/>
            <a:ext cx="7056784" cy="4608512"/>
          </a:xfrm>
        </p:spPr>
        <p:txBody>
          <a:bodyPr>
            <a:noAutofit/>
          </a:bodyPr>
          <a:lstStyle/>
          <a:p>
            <a:pPr algn="just"/>
            <a:r>
              <a:rPr lang="es-ES_tradnl" sz="1400" b="1">
                <a:solidFill>
                  <a:srgbClr val="FF0000"/>
                </a:solidFill>
                <a:latin typeface="Century Gothic"/>
                <a:cs typeface="Century Gothic"/>
              </a:rPr>
              <a:t>El Gótico</a:t>
            </a:r>
            <a:r>
              <a:rPr lang="es-ES_tradnl" sz="1000">
                <a:latin typeface="Century Gothic"/>
                <a:cs typeface="Century Gothic"/>
              </a:rPr>
              <a:t> nació como cultura en el 220 D.C. con el movimiento del imperio godo. Creo su propio pensamiento religioso, liberal pagano, en el 230 D.C. Creo su escultura y arquitectura en la época oscura, y en la edad media su propia filosofía. A finales de la era renacentista creó su propia lengua y estilo llamado: Literatura Gótica Romántica (El poeta inglés </a:t>
            </a:r>
            <a:r>
              <a:rPr lang="es-ES_tradnl" sz="1000" b="1">
                <a:latin typeface="Century Gothic"/>
                <a:cs typeface="Century Gothic"/>
              </a:rPr>
              <a:t>Lord Byron </a:t>
            </a:r>
            <a:r>
              <a:rPr lang="es-ES_tradnl" sz="1000">
                <a:latin typeface="Century Gothic"/>
                <a:cs typeface="Century Gothic"/>
              </a:rPr>
              <a:t>fue un claro precedente de ello)</a:t>
            </a:r>
          </a:p>
          <a:p>
            <a:pPr algn="just"/>
            <a:r>
              <a:rPr lang="es-ES_tradnl" sz="1000">
                <a:latin typeface="Century Gothic"/>
                <a:cs typeface="Century Gothic"/>
              </a:rPr>
              <a:t>El término ‘Gótico’ fue utilizado por primera vez en el siglo XVI por el italiano Giorgio Vasari, gran historiador del arte. Con él quería definir el “oscuro” arte de la Edad Media (como propio de godos)</a:t>
            </a:r>
          </a:p>
          <a:p>
            <a:pPr algn="just"/>
            <a:r>
              <a:rPr lang="es-ES_tradnl" sz="1000">
                <a:latin typeface="Century Gothic"/>
                <a:cs typeface="Century Gothic"/>
              </a:rPr>
              <a:t>El arte gótico floreció en Europa entre los siglos XII y XV, se originó en Francia, con las primeras construcciones de arquitectura gótica, entre 1140 y 1144. Fue destacada la intervención del arquitecto francés </a:t>
            </a:r>
            <a:r>
              <a:rPr lang="es-ES_tradnl" sz="1000" i="1">
                <a:latin typeface="Century Gothic"/>
                <a:cs typeface="Century Gothic"/>
              </a:rPr>
              <a:t>Eugène Viollet-le-Duc</a:t>
            </a:r>
            <a:r>
              <a:rPr lang="es-ES_tradnl" sz="1000">
                <a:latin typeface="Century Gothic"/>
                <a:cs typeface="Century Gothic"/>
              </a:rPr>
              <a:t>. El estilo gótico revolucionó la escuela románica de la llamada Orden del Cister, que diseñaron y construyeron la majestuosidad de las catedrales de </a:t>
            </a:r>
            <a:r>
              <a:rPr lang="es-ES_tradnl" sz="1000" i="1">
                <a:latin typeface="Century Gothic"/>
                <a:cs typeface="Century Gothic"/>
              </a:rPr>
              <a:t>Chartres</a:t>
            </a:r>
            <a:r>
              <a:rPr lang="es-ES_tradnl" sz="1000">
                <a:latin typeface="Century Gothic"/>
                <a:cs typeface="Century Gothic"/>
              </a:rPr>
              <a:t>, de </a:t>
            </a:r>
            <a:r>
              <a:rPr lang="es-ES_tradnl" sz="1000" i="1">
                <a:latin typeface="Century Gothic"/>
                <a:cs typeface="Century Gothic"/>
              </a:rPr>
              <a:t>Reims</a:t>
            </a:r>
            <a:r>
              <a:rPr lang="es-ES_tradnl" sz="1000">
                <a:latin typeface="Century Gothic"/>
                <a:cs typeface="Century Gothic"/>
              </a:rPr>
              <a:t> y de París Francia. </a:t>
            </a:r>
          </a:p>
          <a:p>
            <a:pPr algn="just"/>
            <a:r>
              <a:rPr lang="es-ES_tradnl" sz="1000">
                <a:latin typeface="Century Gothic"/>
                <a:cs typeface="Century Gothic"/>
              </a:rPr>
              <a:t>La literatura de terror a finales de 1700, fue responsable de las connotaciones modernas del término gótico, relacionándola con lo sobrenatural, el horror y la oscuridad, a tal punto que varios góticos han aparecido como protagonistas en novelas y películas de terror. Un ejemplo notable son las películas de </a:t>
            </a:r>
            <a:r>
              <a:rPr lang="es-ES_tradnl" sz="1000" b="1">
                <a:solidFill>
                  <a:srgbClr val="000000"/>
                </a:solidFill>
                <a:latin typeface="Century Gothic"/>
                <a:cs typeface="Century Gothic"/>
              </a:rPr>
              <a:t>Tim Burton</a:t>
            </a:r>
            <a:r>
              <a:rPr lang="es-ES_tradnl" sz="1000">
                <a:latin typeface="Century Gothic"/>
                <a:cs typeface="Century Gothic"/>
              </a:rPr>
              <a:t>, las cuales presentan en su mayoría personajes propiamente góticos, o inspirados en la cultura; también las series de libros de </a:t>
            </a:r>
            <a:r>
              <a:rPr lang="es-ES_tradnl" sz="1000" b="1">
                <a:latin typeface="Century Gothic"/>
                <a:cs typeface="Century Gothic"/>
              </a:rPr>
              <a:t>Anne Rice </a:t>
            </a:r>
            <a:r>
              <a:rPr lang="es-ES_tradnl" sz="1000">
                <a:latin typeface="Century Gothic"/>
                <a:cs typeface="Century Gothic"/>
              </a:rPr>
              <a:t> y algunos juegos de rol como VAMPIRO (The Masquerade).</a:t>
            </a:r>
          </a:p>
          <a:p>
            <a:pPr algn="just"/>
            <a:r>
              <a:rPr lang="es-ES_tradnl" sz="1000">
                <a:solidFill>
                  <a:srgbClr val="000000"/>
                </a:solidFill>
                <a:latin typeface="Century Gothic"/>
                <a:cs typeface="Century Gothic"/>
              </a:rPr>
              <a:t>Los góticos a menudo son relacionados o vinculados con el satanismo, siendo esta </a:t>
            </a:r>
            <a:r>
              <a:rPr lang="es-ES_tradnl" sz="1000">
                <a:latin typeface="Century Gothic"/>
                <a:cs typeface="Century Gothic"/>
              </a:rPr>
              <a:t>una idea errónea, más bien son abiertos a diversidad de creencias religiosas o filosóficas y muchos mantienen grandes intereses por:</a:t>
            </a:r>
          </a:p>
          <a:p>
            <a:r>
              <a:rPr lang="es-ES_tradnl" sz="1000">
                <a:latin typeface="Century Gothic"/>
                <a:cs typeface="Century Gothic"/>
              </a:rPr>
              <a:t>*El agnosticismo, la wicca, el neopaganismo, el espiritualismo  y el ocultismo.</a:t>
            </a:r>
          </a:p>
          <a:p>
            <a:pPr algn="just"/>
            <a:endParaRPr lang="es-ES" sz="1000" dirty="0">
              <a:latin typeface="Century Gothic"/>
              <a:cs typeface="Century Gothic"/>
            </a:endParaRPr>
          </a:p>
        </p:txBody>
      </p:sp>
    </p:spTree>
    <p:extLst>
      <p:ext uri="{BB962C8B-B14F-4D97-AF65-F5344CB8AC3E}">
        <p14:creationId xmlns:p14="http://schemas.microsoft.com/office/powerpoint/2010/main" val="148082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arco-ojivado-e1558410962933.jpg"/>
          <p:cNvPicPr>
            <a:picLocks noGrp="1" noChangeAspect="1"/>
          </p:cNvPicPr>
          <p:nvPr>
            <p:ph idx="1"/>
          </p:nvPr>
        </p:nvPicPr>
        <p:blipFill>
          <a:blip r:embed="rId2">
            <a:extLst>
              <a:ext uri="{28A0092B-C50C-407E-A947-70E740481C1C}">
                <a14:useLocalDpi xmlns:a14="http://schemas.microsoft.com/office/drawing/2010/main" val="0"/>
              </a:ext>
            </a:extLst>
          </a:blip>
          <a:srcRect l="11012" r="11012"/>
          <a:stretch>
            <a:fillRect/>
          </a:stretch>
        </p:blipFill>
        <p:spPr>
          <a:xfrm>
            <a:off x="971601" y="1268760"/>
            <a:ext cx="6768751" cy="4340281"/>
          </a:xfrm>
        </p:spPr>
      </p:pic>
      <p:sp>
        <p:nvSpPr>
          <p:cNvPr id="10" name="CuadroTexto 9"/>
          <p:cNvSpPr txBox="1"/>
          <p:nvPr/>
        </p:nvSpPr>
        <p:spPr>
          <a:xfrm>
            <a:off x="2843808" y="3789040"/>
            <a:ext cx="5328592" cy="307777"/>
          </a:xfrm>
          <a:prstGeom prst="rect">
            <a:avLst/>
          </a:prstGeom>
          <a:noFill/>
        </p:spPr>
        <p:txBody>
          <a:bodyPr wrap="square" rtlCol="0">
            <a:spAutoFit/>
          </a:bodyPr>
          <a:lstStyle/>
          <a:p>
            <a:endParaRPr lang="es-ES_tradnl" sz="1400" dirty="0">
              <a:solidFill>
                <a:srgbClr val="FF0000"/>
              </a:solidFill>
            </a:endParaRPr>
          </a:p>
        </p:txBody>
      </p:sp>
      <p:sp>
        <p:nvSpPr>
          <p:cNvPr id="11" name="CuadroTexto 10"/>
          <p:cNvSpPr txBox="1"/>
          <p:nvPr/>
        </p:nvSpPr>
        <p:spPr>
          <a:xfrm rot="10800000" flipV="1">
            <a:off x="971600" y="5390274"/>
            <a:ext cx="6840760" cy="292388"/>
          </a:xfrm>
          <a:prstGeom prst="rect">
            <a:avLst/>
          </a:prstGeom>
          <a:noFill/>
        </p:spPr>
        <p:txBody>
          <a:bodyPr wrap="square" rtlCol="0">
            <a:spAutoFit/>
          </a:bodyPr>
          <a:lstStyle/>
          <a:p>
            <a:r>
              <a:rPr lang="es-ES_tradnl" sz="1300" b="1" dirty="0">
                <a:solidFill>
                  <a:srgbClr val="660066"/>
                </a:solidFill>
              </a:rPr>
              <a:t>En la arquitectura, la introducción del arco </a:t>
            </a:r>
            <a:r>
              <a:rPr lang="es-ES_tradnl" sz="1300" b="1" dirty="0" err="1">
                <a:solidFill>
                  <a:srgbClr val="660066"/>
                </a:solidFill>
              </a:rPr>
              <a:t>ojivado</a:t>
            </a:r>
            <a:r>
              <a:rPr lang="es-ES_tradnl" sz="1300" b="1" dirty="0">
                <a:solidFill>
                  <a:srgbClr val="660066"/>
                </a:solidFill>
              </a:rPr>
              <a:t> logró repartir mejor el peso de los techos.</a:t>
            </a:r>
          </a:p>
        </p:txBody>
      </p:sp>
    </p:spTree>
    <p:extLst>
      <p:ext uri="{BB962C8B-B14F-4D97-AF65-F5344CB8AC3E}">
        <p14:creationId xmlns:p14="http://schemas.microsoft.com/office/powerpoint/2010/main" val="412270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71401170"/>
              </p:ext>
            </p:extLst>
          </p:nvPr>
        </p:nvGraphicFramePr>
        <p:xfrm>
          <a:off x="1115616" y="1124744"/>
          <a:ext cx="684076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891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M01922823">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华文新魏"/>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华文新魏"/>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55" ma:contentTypeDescription="Create a new document." ma:contentTypeScope="" ma:versionID="3c98c83416931a21d43ed007fda5e4dd">
  <xsd:schema xmlns:xsd="http://www.w3.org/2001/XMLSchema" xmlns:xs="http://www.w3.org/2001/XMLSchema" xmlns:p="http://schemas.microsoft.com/office/2006/metadata/properties" xmlns:ns2="2958f784-0ef9-4616-b22d-512a8cad1f0d" xmlns:ns3="fb5acd76-e9f3-4601-9d69-91f53ab96ae6" targetNamespace="http://schemas.microsoft.com/office/2006/metadata/properties" ma:root="true" ma:fieldsID="938018c4f46d99993d20879d4e9ddff8" ns2:_="" ns3:_="">
    <xsd:import namespace="2958f784-0ef9-4616-b22d-512a8cad1f0d"/>
    <xsd:import namespace="fb5acd76-e9f3-4601-9d69-91f53ab96ae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8f784-0ef9-4616-b22d-512a8cad1f0d"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ca69c71e-a029-4733-aca1-cabc27411b0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D80075B-F8CE-48D6-9BD2-D195F7E115A9}" ma:internalName="CSXSubmissionMarket" ma:readOnly="false" ma:showField="MarketName" ma:web="2958f784-0ef9-4616-b22d-512a8cad1f0d">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9327d1a0-1a14-4b12-a74c-0f320f972977}"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1F044C38-11A0-4051-9DF8-A3AFA85E16DC}" ma:internalName="InProjectListLookup" ma:readOnly="true" ma:showField="InProjectLis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3b364bcb-a06e-4da1-8475-f5243c3236b2}"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1F044C38-11A0-4051-9DF8-A3AFA85E16DC}" ma:internalName="LastCompleteVersionLookup" ma:readOnly="true" ma:showField="LastComplete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1F044C38-11A0-4051-9DF8-A3AFA85E16DC}" ma:internalName="LastPreviewErrorLookup" ma:readOnly="true" ma:showField="LastPreview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1F044C38-11A0-4051-9DF8-A3AFA85E16DC}" ma:internalName="LastPreviewResultLookup" ma:readOnly="true" ma:showField="LastPreview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1F044C38-11A0-4051-9DF8-A3AFA85E16DC}" ma:internalName="LastPreviewAttemptDateLookup" ma:readOnly="true" ma:showField="LastPreview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1F044C38-11A0-4051-9DF8-A3AFA85E16DC}" ma:internalName="LastPreviewedByLookup" ma:readOnly="true" ma:showField="LastPreview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1F044C38-11A0-4051-9DF8-A3AFA85E16DC}" ma:internalName="LastPreviewTimeLookup" ma:readOnly="true" ma:showField="LastPreview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1F044C38-11A0-4051-9DF8-A3AFA85E16DC}" ma:internalName="LastPreviewVersionLookup" ma:readOnly="true" ma:showField="LastPreview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1F044C38-11A0-4051-9DF8-A3AFA85E16DC}" ma:internalName="LastPublishErrorLookup" ma:readOnly="true" ma:showField="LastPublish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1F044C38-11A0-4051-9DF8-A3AFA85E16DC}" ma:internalName="LastPublishResultLookup" ma:readOnly="true" ma:showField="LastPublish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1F044C38-11A0-4051-9DF8-A3AFA85E16DC}" ma:internalName="LastPublishAttemptDateLookup" ma:readOnly="true" ma:showField="LastPublish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1F044C38-11A0-4051-9DF8-A3AFA85E16DC}" ma:internalName="LastPublishedByLookup" ma:readOnly="true" ma:showField="LastPublish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1F044C38-11A0-4051-9DF8-A3AFA85E16DC}" ma:internalName="LastPublishTimeLookup" ma:readOnly="true" ma:showField="LastPublish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1F044C38-11A0-4051-9DF8-A3AFA85E16DC}" ma:internalName="LastPublishVersionLookup" ma:readOnly="true" ma:showField="LastPublish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AC64899A-88C0-4725-BCFC-902FA402DE74}" ma:internalName="LocLastLocAttemptVersionLookup" ma:readOnly="false" ma:showField="LastLocAttemptVersion" ma:web="2958f784-0ef9-4616-b22d-512a8cad1f0d">
      <xsd:simpleType>
        <xsd:restriction base="dms:Lookup"/>
      </xsd:simpleType>
    </xsd:element>
    <xsd:element name="LocLastLocAttemptVersionTypeLookup" ma:index="72" nillable="true" ma:displayName="Loc Last Loc Attempt Version Type" ma:default="" ma:list="{AC64899A-88C0-4725-BCFC-902FA402DE74}" ma:internalName="LocLastLocAttemptVersionTypeLookup" ma:readOnly="true" ma:showField="LastLocAttemptVersionType" ma:web="2958f784-0ef9-4616-b22d-512a8cad1f0d">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AC64899A-88C0-4725-BCFC-902FA402DE74}" ma:internalName="LocNewPublishedVersionLookup" ma:readOnly="true" ma:showField="NewPublishedVersion" ma:web="2958f784-0ef9-4616-b22d-512a8cad1f0d">
      <xsd:simpleType>
        <xsd:restriction base="dms:Lookup"/>
      </xsd:simpleType>
    </xsd:element>
    <xsd:element name="LocOverallHandbackStatusLookup" ma:index="76" nillable="true" ma:displayName="Loc Overall Handback Status" ma:default="" ma:list="{AC64899A-88C0-4725-BCFC-902FA402DE74}" ma:internalName="LocOverallHandbackStatusLookup" ma:readOnly="true" ma:showField="OverallHandbackStatus" ma:web="2958f784-0ef9-4616-b22d-512a8cad1f0d">
      <xsd:simpleType>
        <xsd:restriction base="dms:Lookup"/>
      </xsd:simpleType>
    </xsd:element>
    <xsd:element name="LocOverallLocStatusLookup" ma:index="77" nillable="true" ma:displayName="Loc Overall Localize Status" ma:default="" ma:list="{AC64899A-88C0-4725-BCFC-902FA402DE74}" ma:internalName="LocOverallLocStatusLookup" ma:readOnly="true" ma:showField="OverallLocStatus" ma:web="2958f784-0ef9-4616-b22d-512a8cad1f0d">
      <xsd:simpleType>
        <xsd:restriction base="dms:Lookup"/>
      </xsd:simpleType>
    </xsd:element>
    <xsd:element name="LocOverallPreviewStatusLookup" ma:index="78" nillable="true" ma:displayName="Loc Overall Preview Status" ma:default="" ma:list="{AC64899A-88C0-4725-BCFC-902FA402DE74}" ma:internalName="LocOverallPreviewStatusLookup" ma:readOnly="true" ma:showField="OverallPreviewStatus" ma:web="2958f784-0ef9-4616-b22d-512a8cad1f0d">
      <xsd:simpleType>
        <xsd:restriction base="dms:Lookup"/>
      </xsd:simpleType>
    </xsd:element>
    <xsd:element name="LocOverallPublishStatusLookup" ma:index="79" nillable="true" ma:displayName="Loc Overall Publish Status" ma:default="" ma:list="{AC64899A-88C0-4725-BCFC-902FA402DE74}" ma:internalName="LocOverallPublishStatusLookup" ma:readOnly="true" ma:showField="OverallPublishStatus" ma:web="2958f784-0ef9-4616-b22d-512a8cad1f0d">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AC64899A-88C0-4725-BCFC-902FA402DE74}" ma:internalName="LocProcessedForHandoffsLookup" ma:readOnly="true" ma:showField="ProcessedForHandoffs" ma:web="2958f784-0ef9-4616-b22d-512a8cad1f0d">
      <xsd:simpleType>
        <xsd:restriction base="dms:Lookup"/>
      </xsd:simpleType>
    </xsd:element>
    <xsd:element name="LocProcessedForMarketsLookup" ma:index="82" nillable="true" ma:displayName="Loc Processed For Markets" ma:default="" ma:list="{AC64899A-88C0-4725-BCFC-902FA402DE74}" ma:internalName="LocProcessedForMarketsLookup" ma:readOnly="true" ma:showField="ProcessedForMarkets" ma:web="2958f784-0ef9-4616-b22d-512a8cad1f0d">
      <xsd:simpleType>
        <xsd:restriction base="dms:Lookup"/>
      </xsd:simpleType>
    </xsd:element>
    <xsd:element name="LocPublishedDependentAssetsLookup" ma:index="83" nillable="true" ma:displayName="Loc Published Dependent Assets" ma:default="" ma:list="{AC64899A-88C0-4725-BCFC-902FA402DE74}" ma:internalName="LocPublishedDependentAssetsLookup" ma:readOnly="true" ma:showField="PublishedDependentAssets" ma:web="2958f784-0ef9-4616-b22d-512a8cad1f0d">
      <xsd:simpleType>
        <xsd:restriction base="dms:Lookup"/>
      </xsd:simpleType>
    </xsd:element>
    <xsd:element name="LocPublishedLinkedAssetsLookup" ma:index="84" nillable="true" ma:displayName="Loc Published Linked Assets" ma:default="" ma:list="{AC64899A-88C0-4725-BCFC-902FA402DE74}" ma:internalName="LocPublishedLinkedAssetsLookup" ma:readOnly="true" ma:showField="PublishedLinkedAssets" ma:web="2958f784-0ef9-4616-b22d-512a8cad1f0d">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51ee2d3-c117-4524-b3f1-1010c3cab2a3}"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D80075B-F8CE-48D6-9BD2-D195F7E115A9}" ma:internalName="Markets" ma:readOnly="false" ma:showField="MarketNa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1F044C38-11A0-4051-9DF8-A3AFA85E16DC}" ma:internalName="NumOfRatingsLookup" ma:readOnly="true" ma:showField="NumOfRating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1F044C38-11A0-4051-9DF8-A3AFA85E16DC}" ma:internalName="PublishStatusLookup" ma:readOnly="false" ma:showField="PublishStatu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54e2ea7-8c43-4b3c-9db4-bd71f7cfe4f4}"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33f01220-6030-4880-975f-b9ea0de09f53}" ma:internalName="TaxCatchAll" ma:showField="CatchAllData"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33f01220-6030-4880-975f-b9ea0de09f53}" ma:internalName="TaxCatchAllLabel" ma:readOnly="true" ma:showField="CatchAllDataLabel"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5acd76-e9f3-4601-9d69-91f53ab96ae6"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wnloads xmlns="2958f784-0ef9-4616-b22d-512a8cad1f0d">0</Downloads>
    <HandoffToMSDN xmlns="2958f784-0ef9-4616-b22d-512a8cad1f0d" xsi:nil="true"/>
    <OriginalSourceMarket xmlns="2958f784-0ef9-4616-b22d-512a8cad1f0d" xsi:nil="true"/>
    <AssetStart xmlns="2958f784-0ef9-4616-b22d-512a8cad1f0d">2010-06-27T20:25:51+00:00</AssetStart>
    <CrawlForDependencies xmlns="2958f784-0ef9-4616-b22d-512a8cad1f0d">false</CrawlForDependencies>
    <LastHandOff xmlns="2958f784-0ef9-4616-b22d-512a8cad1f0d" xsi:nil="true"/>
    <Milestone xmlns="2958f784-0ef9-4616-b22d-512a8cad1f0d" xsi:nil="true"/>
    <APDescription xmlns="2958f784-0ef9-4616-b22d-512a8cad1f0d">este sirve para ocasiones espesiales</APDescription>
    <AssetId xmlns="2958f784-0ef9-4616-b22d-512a8cad1f0d">TP101922822</AssetId>
    <CSXHash xmlns="2958f784-0ef9-4616-b22d-512a8cad1f0d">oJm0mmwZAHoQZOn4BkEeyaEFh8nKP95RQSYFiQTUrK0=</CSXHash>
    <Description0 xmlns="fb5acd76-e9f3-4601-9d69-91f53ab96ae6" xsi:nil="true"/>
    <OOCacheId xmlns="2958f784-0ef9-4616-b22d-512a8cad1f0d">10e3ca06-9ba1-4017-90ba-f035439c412b</OOCacheId>
    <IsSearchable xmlns="2958f784-0ef9-4616-b22d-512a8cad1f0d">false</IsSearchable>
    <CSXSubmissionMarket xmlns="2958f784-0ef9-4616-b22d-512a8cad1f0d">5</CSXSubmissionMarket>
    <IsDeleted xmlns="2958f784-0ef9-4616-b22d-512a8cad1f0d">false</IsDeleted>
    <EditorialStatus xmlns="2958f784-0ef9-4616-b22d-512a8cad1f0d">Complete</EditorialStatus>
    <ArtSampleDocs xmlns="2958f784-0ef9-4616-b22d-512a8cad1f0d" xsi:nil="true"/>
    <TrustLevel xmlns="2958f784-0ef9-4616-b22d-512a8cad1f0d">2 Community Trusted</TrustLevel>
    <UALocRecommendation xmlns="2958f784-0ef9-4616-b22d-512a8cad1f0d">Localize</UALocRecommendation>
    <Component xmlns="fb5acd76-e9f3-4601-9d69-91f53ab96ae6" xsi:nil="true"/>
    <TPLaunchHelpLinkType xmlns="2958f784-0ef9-4616-b22d-512a8cad1f0d">Template</TPLaunchHelpLinkType>
    <Providers xmlns="2958f784-0ef9-4616-b22d-512a8cad1f0d">PN101922820</Providers>
    <TPAppVersion xmlns="2958f784-0ef9-4616-b22d-512a8cad1f0d" xsi:nil="true"/>
    <VoteCount xmlns="2958f784-0ef9-4616-b22d-512a8cad1f0d" xsi:nil="true"/>
    <APAuthor xmlns="2958f784-0ef9-4616-b22d-512a8cad1f0d">
      <UserInfo>
        <DisplayName>Blu App Pool Account</DisplayName>
        <AccountId>608</AccountId>
        <AccountType/>
      </UserInfo>
    </APAuthor>
    <ClipArtFilename xmlns="2958f784-0ef9-4616-b22d-512a8cad1f0d" xsi:nil="true"/>
    <Provider xmlns="2958f784-0ef9-4616-b22d-512a8cad1f0d" xsi:nil="true"/>
    <AssetExpire xmlns="2958f784-0ef9-4616-b22d-512a8cad1f0d">2100-01-01T00:00:00+00:00</AssetExpire>
    <AssetType xmlns="2958f784-0ef9-4616-b22d-512a8cad1f0d" xsi:nil="true"/>
    <TPClientViewer xmlns="2958f784-0ef9-4616-b22d-512a8cad1f0d" xsi:nil="true"/>
    <TPInstallLocation xmlns="2958f784-0ef9-4616-b22d-512a8cad1f0d" xsi:nil="true"/>
    <SubmitterId xmlns="2958f784-0ef9-4616-b22d-512a8cad1f0d">S-1-10-0-6-42561-2401894400</SubmitterId>
    <ThumbnailAssetId xmlns="2958f784-0ef9-4616-b22d-512a8cad1f0d" xsi:nil="true"/>
    <ApprovalStatus xmlns="2958f784-0ef9-4616-b22d-512a8cad1f0d">ApprovedAutomatic</ApprovalStatus>
    <TPComponent xmlns="2958f784-0ef9-4616-b22d-512a8cad1f0d" xsi:nil="true"/>
    <TPExecutable xmlns="2958f784-0ef9-4616-b22d-512a8cad1f0d" xsi:nil="true"/>
    <LastModifiedDateTime xmlns="2958f784-0ef9-4616-b22d-512a8cad1f0d" xsi:nil="true"/>
    <LastPublishResultLookup xmlns="2958f784-0ef9-4616-b22d-512a8cad1f0d" xsi:nil="true"/>
    <LegacyData xmlns="2958f784-0ef9-4616-b22d-512a8cad1f0d" xsi:nil="true"/>
    <BusinessGroup xmlns="2958f784-0ef9-4616-b22d-512a8cad1f0d" xsi:nil="true"/>
    <SourceTitle xmlns="2958f784-0ef9-4616-b22d-512a8cad1f0d" xsi:nil="true"/>
    <TemplateTemplateType xmlns="2958f784-0ef9-4616-b22d-512a8cad1f0d">PowerPoint 12 Default</TemplateTemplateType>
    <IntlLocPriority xmlns="2958f784-0ef9-4616-b22d-512a8cad1f0d" xsi:nil="true"/>
    <OpenTemplate xmlns="2958f784-0ef9-4616-b22d-512a8cad1f0d">true</OpenTemplate>
    <UAProjectedTotalWords xmlns="2958f784-0ef9-4616-b22d-512a8cad1f0d" xsi:nil="true"/>
    <TPApplication xmlns="2958f784-0ef9-4616-b22d-512a8cad1f0d" xsi:nil="true"/>
    <PrimaryImageGen xmlns="2958f784-0ef9-4616-b22d-512a8cad1f0d">true</PrimaryImageGen>
    <IntlLangReview xmlns="2958f784-0ef9-4616-b22d-512a8cad1f0d" xsi:nil="true"/>
    <MachineTranslated xmlns="2958f784-0ef9-4616-b22d-512a8cad1f0d">false</MachineTranslated>
    <OutputCachingOn xmlns="2958f784-0ef9-4616-b22d-512a8cad1f0d">false</OutputCachingOn>
    <ParentAssetId xmlns="2958f784-0ef9-4616-b22d-512a8cad1f0d">TC101922823</ParentAssetId>
    <TemplateStatus xmlns="2958f784-0ef9-4616-b22d-512a8cad1f0d" xsi:nil="true"/>
    <AcquiredFrom xmlns="2958f784-0ef9-4616-b22d-512a8cad1f0d" xsi:nil="true"/>
    <ContentItem xmlns="2958f784-0ef9-4616-b22d-512a8cad1f0d" xsi:nil="true"/>
    <Markets xmlns="2958f784-0ef9-4616-b22d-512a8cad1f0d">
      <Value>NULL</Value>
    </Markets>
    <OriginAsset xmlns="2958f784-0ef9-4616-b22d-512a8cad1f0d" xsi:nil="true"/>
    <ShowIn xmlns="2958f784-0ef9-4616-b22d-512a8cad1f0d">Show everywhere</ShowIn>
    <EditorialTags xmlns="2958f784-0ef9-4616-b22d-512a8cad1f0d" xsi:nil="true"/>
    <TPLaunchHelpLink xmlns="2958f784-0ef9-4616-b22d-512a8cad1f0d" xsi:nil="true"/>
    <PublishStatusLookup xmlns="2958f784-0ef9-4616-b22d-512a8cad1f0d">
      <Value>323841</Value>
      <Value>636530</Value>
    </PublishStatusLookup>
    <TimesCloned xmlns="2958f784-0ef9-4616-b22d-512a8cad1f0d" xsi:nil="true"/>
    <AverageRating xmlns="2958f784-0ef9-4616-b22d-512a8cad1f0d" xsi:nil="true"/>
    <TPCommandLine xmlns="2958f784-0ef9-4616-b22d-512a8cad1f0d" xsi:nil="true"/>
    <CSXUpdate xmlns="2958f784-0ef9-4616-b22d-512a8cad1f0d">false</CSXUpdate>
    <CSXSubmissionDate xmlns="2958f784-0ef9-4616-b22d-512a8cad1f0d">2010-06-27T20:25:50+00:00</CSXSubmissionDate>
    <IntlLangReviewDate xmlns="2958f784-0ef9-4616-b22d-512a8cad1f0d" xsi:nil="true"/>
    <TPFriendlyName xmlns="2958f784-0ef9-4616-b22d-512a8cad1f0d" xsi:nil="true"/>
    <NumericId xmlns="2958f784-0ef9-4616-b22d-512a8cad1f0d" xsi:nil="true"/>
    <PlannedPubDate xmlns="2958f784-0ef9-4616-b22d-512a8cad1f0d" xsi:nil="true"/>
    <PolicheckWords xmlns="2958f784-0ef9-4616-b22d-512a8cad1f0d" xsi:nil="true"/>
    <PublishTargets xmlns="2958f784-0ef9-4616-b22d-512a8cad1f0d">OfficeOnline</PublishTargets>
    <UALocComments xmlns="2958f784-0ef9-4616-b22d-512a8cad1f0d" xsi:nil="true"/>
    <ApprovalLog xmlns="2958f784-0ef9-4616-b22d-512a8cad1f0d" xsi:nil="true"/>
    <BugNumber xmlns="2958f784-0ef9-4616-b22d-512a8cad1f0d" xsi:nil="true"/>
    <FriendlyTitle xmlns="2958f784-0ef9-4616-b22d-512a8cad1f0d" xsi:nil="true"/>
    <MarketSpecific xmlns="2958f784-0ef9-4616-b22d-512a8cad1f0d">true</MarketSpecific>
    <TPNamespace xmlns="2958f784-0ef9-4616-b22d-512a8cad1f0d" xsi:nil="true"/>
    <UANotes xmlns="2958f784-0ef9-4616-b22d-512a8cad1f0d" xsi:nil="true"/>
    <IntlLangReviewer xmlns="2958f784-0ef9-4616-b22d-512a8cad1f0d" xsi:nil="true"/>
    <UACurrentWords xmlns="2958f784-0ef9-4616-b22d-512a8cad1f0d" xsi:nil="true"/>
    <DirectSourceMarket xmlns="2958f784-0ef9-4616-b22d-512a8cad1f0d" xsi:nil="true"/>
    <DSATActionTaken xmlns="2958f784-0ef9-4616-b22d-512a8cad1f0d" xsi:nil="true"/>
    <APEditor xmlns="2958f784-0ef9-4616-b22d-512a8cad1f0d">
      <UserInfo>
        <DisplayName/>
        <AccountId xsi:nil="true"/>
        <AccountType/>
      </UserInfo>
    </APEditor>
    <Manager xmlns="2958f784-0ef9-4616-b22d-512a8cad1f0d" xsi:nil="true"/>
    <BlockPublish xmlns="2958f784-0ef9-4616-b22d-512a8cad1f0d" xsi:nil="true"/>
    <InternalTagsTaxHTField0 xmlns="2958f784-0ef9-4616-b22d-512a8cad1f0d">
      <Terms xmlns="http://schemas.microsoft.com/office/infopath/2007/PartnerControls"/>
    </InternalTagsTaxHTField0>
    <LocComments xmlns="2958f784-0ef9-4616-b22d-512a8cad1f0d" xsi:nil="true"/>
    <LocProcessedForMarketsLookup xmlns="2958f784-0ef9-4616-b22d-512a8cad1f0d" xsi:nil="true"/>
    <LocalizationTagsTaxHTField0 xmlns="2958f784-0ef9-4616-b22d-512a8cad1f0d">
      <Terms xmlns="http://schemas.microsoft.com/office/infopath/2007/PartnerControls"/>
    </LocalizationTagsTaxHTField0>
    <FeatureTagsTaxHTField0 xmlns="2958f784-0ef9-4616-b22d-512a8cad1f0d">
      <Terms xmlns="http://schemas.microsoft.com/office/infopath/2007/PartnerControls"/>
    </FeatureTagsTaxHTField0>
    <LocOverallLocStatusLookup xmlns="2958f784-0ef9-4616-b22d-512a8cad1f0d" xsi:nil="true"/>
    <LocPublishedLinkedAssetsLookup xmlns="2958f784-0ef9-4616-b22d-512a8cad1f0d" xsi:nil="true"/>
    <LocLastLocAttemptVersionTypeLookup xmlns="2958f784-0ef9-4616-b22d-512a8cad1f0d" xsi:nil="true"/>
    <LocManualTestRequired xmlns="2958f784-0ef9-4616-b22d-512a8cad1f0d" xsi:nil="true"/>
    <RecommendationsModifier xmlns="2958f784-0ef9-4616-b22d-512a8cad1f0d" xsi:nil="true"/>
    <CampaignTagsTaxHTField0 xmlns="2958f784-0ef9-4616-b22d-512a8cad1f0d">
      <Terms xmlns="http://schemas.microsoft.com/office/infopath/2007/PartnerControls"/>
    </CampaignTagsTaxHTField0>
    <LocOverallHandbackStatusLookup xmlns="2958f784-0ef9-4616-b22d-512a8cad1f0d" xsi:nil="true"/>
    <LocProcessedForHandoffsLookup xmlns="2958f784-0ef9-4616-b22d-512a8cad1f0d" xsi:nil="true"/>
    <LocOverallPreviewStatusLookup xmlns="2958f784-0ef9-4616-b22d-512a8cad1f0d" xsi:nil="true"/>
    <LocOverallPublishStatusLookup xmlns="2958f784-0ef9-4616-b22d-512a8cad1f0d" xsi:nil="true"/>
    <TaxCatchAll xmlns="2958f784-0ef9-4616-b22d-512a8cad1f0d"/>
    <LocNewPublishedVersionLookup xmlns="2958f784-0ef9-4616-b22d-512a8cad1f0d" xsi:nil="true"/>
    <LocPublishedDependentAssetsLookup xmlns="2958f784-0ef9-4616-b22d-512a8cad1f0d" xsi:nil="true"/>
    <LocRecommendedHandoff xmlns="2958f784-0ef9-4616-b22d-512a8cad1f0d" xsi:nil="true"/>
    <ScenarioTagsTaxHTField0 xmlns="2958f784-0ef9-4616-b22d-512a8cad1f0d">
      <Terms xmlns="http://schemas.microsoft.com/office/infopath/2007/PartnerControls"/>
    </ScenarioTagsTaxHTField0>
    <LocLastLocAttemptVersionLookup xmlns="2958f784-0ef9-4616-b22d-512a8cad1f0d">184</LocLastLocAttemptVersionLookup>
    <OriginalRelease xmlns="2958f784-0ef9-4616-b22d-512a8cad1f0d">14</OriginalRelease>
    <LocMarketGroupTiers2 xmlns="2958f784-0ef9-4616-b22d-512a8cad1f0d" xsi:nil="true"/>
  </documentManagement>
</p:properties>
</file>

<file path=customXml/itemProps1.xml><?xml version="1.0" encoding="utf-8"?>
<ds:datastoreItem xmlns:ds="http://schemas.openxmlformats.org/officeDocument/2006/customXml" ds:itemID="{23F2672B-5CE2-49D6-BCBF-B13A8DEFC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8f784-0ef9-4616-b22d-512a8cad1f0d"/>
    <ds:schemaRef ds:uri="fb5acd76-e9f3-4601-9d69-91f53ab96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7FD5BD-ACCF-4BCD-ADBD-052B1756EE81}">
  <ds:schemaRefs>
    <ds:schemaRef ds:uri="http://schemas.microsoft.com/sharepoint/v3/contenttype/forms"/>
  </ds:schemaRefs>
</ds:datastoreItem>
</file>

<file path=customXml/itemProps3.xml><?xml version="1.0" encoding="utf-8"?>
<ds:datastoreItem xmlns:ds="http://schemas.openxmlformats.org/officeDocument/2006/customXml" ds:itemID="{2E8401D1-60F8-4290-B689-3EA69C179B67}">
  <ds:schemaRefs>
    <ds:schemaRef ds:uri="http://schemas.microsoft.com/office/2006/metadata/properties"/>
    <ds:schemaRef ds:uri="http://schemas.microsoft.com/office/infopath/2007/PartnerControls"/>
    <ds:schemaRef ds:uri="2958f784-0ef9-4616-b22d-512a8cad1f0d"/>
    <ds:schemaRef ds:uri="fb5acd76-e9f3-4601-9d69-91f53ab96ae6"/>
  </ds:schemaRefs>
</ds:datastoreItem>
</file>

<file path=docProps/app.xml><?xml version="1.0" encoding="utf-8"?>
<Properties xmlns="http://schemas.openxmlformats.org/officeDocument/2006/extended-properties" xmlns:vt="http://schemas.openxmlformats.org/officeDocument/2006/docPropsVTypes">
  <Template>TM01922823</Template>
  <TotalTime>1588</TotalTime>
  <Words>1637</Words>
  <Application>Microsoft Macintosh PowerPoint</Application>
  <PresentationFormat>Presentación en pantalla (4:3)</PresentationFormat>
  <Paragraphs>130</Paragraphs>
  <Slides>14</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Century Gothic</vt:lpstr>
      <vt:lpstr>Garamond</vt:lpstr>
      <vt:lpstr>News Gothic MT</vt:lpstr>
      <vt:lpstr>Wingdings</vt:lpstr>
      <vt:lpstr>TM01922823</vt:lpstr>
      <vt:lpstr>ROMANTICISMO, EL GÓTICO ROMÁNTICO  Y REALISMO EUROPEO</vt:lpstr>
      <vt:lpstr>ROMANTICISMO</vt:lpstr>
      <vt:lpstr>Presentación de PowerPoint</vt:lpstr>
      <vt:lpstr>     </vt:lpstr>
      <vt:lpstr>LIT. NEOCLÁSICA Vs LIT. ROMÁNTICA</vt:lpstr>
      <vt:lpstr>LITERATURA GÓTICA ROMÁNTICA</vt:lpstr>
      <vt:lpstr>Presentación de PowerPoint</vt:lpstr>
      <vt:lpstr>Presentación de PowerPoint</vt:lpstr>
      <vt:lpstr>Presentación de PowerPoint</vt:lpstr>
      <vt:lpstr>REALISMO</vt:lpstr>
      <vt:lpstr>ROMANTICISMO  </vt:lpstr>
      <vt:lpstr>Observe y seleccione un autor para su exposición:</vt:lpstr>
      <vt:lpstr>AUTORES REPRESENTATIVOS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espesiales</dc:title>
  <dc:creator/>
  <cp:lastModifiedBy>jackiepachon@gmail.com</cp:lastModifiedBy>
  <cp:revision>45</cp:revision>
  <dcterms:created xsi:type="dcterms:W3CDTF">2010-06-27T20:23:23Z</dcterms:created>
  <dcterms:modified xsi:type="dcterms:W3CDTF">2021-09-17T17:16:32Z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0x010100DE95A0C693CEB341887D38A4A2B58B45040072C752107C5A7B47AA91A1EE638E6F1F</vt:lpwstr>
  </property>
  <property fmtid="{D5CDD505-2E9C-101B-9397-08002B2CF9AE}" pid="3" name="ImageGenCounter">
    <vt:i4>0</vt:i4>
  </property>
  <property fmtid="{D5CDD505-2E9C-101B-9397-08002B2CF9AE}" pid="4" name="ImageGenStatus">
    <vt:i4>0</vt:i4>
  </property>
  <property fmtid="{D5CDD505-2E9C-101B-9397-08002B2CF9AE}" pid="5" name="PolicheckStatus">
    <vt:i4>3</vt:i4>
  </property>
  <property fmtid="{D5CDD505-2E9C-101B-9397-08002B2CF9AE}" pid="6" name="Applications">
    <vt:lpwstr>53;#PowerPoint 12;#407;#PowerPoint 14</vt:lpwstr>
  </property>
  <property fmtid="{D5CDD505-2E9C-101B-9397-08002B2CF9AE}" pid="7" name="PolicheckCounter">
    <vt:i4>1</vt:i4>
  </property>
  <property fmtid="{D5CDD505-2E9C-101B-9397-08002B2CF9AE}" pid="8" name="ImageGenTimestamp">
    <vt:filetime>2010-06-27T20:25:50Z</vt:filetime>
  </property>
  <property fmtid="{D5CDD505-2E9C-101B-9397-08002B2CF9AE}" pid="9" name="PolicheckTimestamp">
    <vt:filetime>2011-04-27T18:25:28Z</vt:filetime>
  </property>
  <property fmtid="{D5CDD505-2E9C-101B-9397-08002B2CF9AE}" pid="10" name="Order">
    <vt:r8>12497900</vt:r8>
  </property>
</Properties>
</file>