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79" autoAdjust="0"/>
    <p:restoredTop sz="79091" autoAdjust="0"/>
  </p:normalViewPr>
  <p:slideViewPr>
    <p:cSldViewPr snapToGrid="0">
      <p:cViewPr varScale="1">
        <p:scale>
          <a:sx n="89" d="100"/>
          <a:sy n="89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5A71-CBC0-4D72-BC0D-906D73A1FF8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4C20-D81A-45B6-93A0-886D42B3C1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C20-D81A-45B6-93A0-886D42B3C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83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3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4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7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0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369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38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548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94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17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80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4859-2878-4721-B237-AA5605DAF853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CE4D-41E2-4649-9542-28E7A735BE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887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descubriendosafa@gmail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 rot="1768959">
            <a:off x="16916033" y="7147271"/>
            <a:ext cx="3540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Aquì</a:t>
            </a:r>
            <a:r>
              <a:rPr lang="es-ES" dirty="0" smtClean="0"/>
              <a:t> el espacio para que escriba lo que va a explicar del proyecto--------------------------------------------------------------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------------------------------------------------------------------------------------------------------------------------------------------------------</a:t>
            </a:r>
            <a:endParaRPr lang="es-CO" dirty="0"/>
          </a:p>
        </p:txBody>
      </p:sp>
      <p:pic>
        <p:nvPicPr>
          <p:cNvPr id="1043" name="Picture 19" descr="Resultado de imagen para imagenes de libros abiertos con letr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 bwMode="auto">
          <a:xfrm>
            <a:off x="275004" y="5511053"/>
            <a:ext cx="2276288" cy="11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5" name="Imagen 1" descr="Resultado de imagen para SAGRADA FAMILIA IBAGUE ESCU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" y="190434"/>
            <a:ext cx="1385063" cy="15451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8514" y="134623"/>
            <a:ext cx="105213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EDUCATIVA T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CNICA LA SAGRADA FAMILIA</a:t>
            </a:r>
            <a:r>
              <a:rPr kumimoji="0" lang="es-CO" altLang="es-CO" sz="2400" b="1" i="0" u="none" strike="noStrike" normalizeH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IBAGU</a:t>
            </a:r>
            <a:r>
              <a:rPr kumimoji="0" lang="es-CO" altLang="es-CO" sz="2400" b="1" i="0" u="none" strike="noStrike" normalizeH="0" baseline="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endParaRPr kumimoji="0" lang="es-CO" altLang="es-CO" sz="2400" b="1" i="0" u="none" strike="noStrike" normalizeH="0" baseline="0" dirty="0" smtClean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43375" y="271838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501015" y="2015815"/>
            <a:ext cx="11189970" cy="41402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“</a:t>
            </a:r>
            <a:r>
              <a:rPr lang="es-CO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NARRACIONES  </a:t>
            </a:r>
            <a:r>
              <a:rPr lang="es-CO" sz="1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UNA </a:t>
            </a:r>
            <a:r>
              <a:rPr lang="es-CO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s-CO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PIENSA, SIENTE Y SUEÑA”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95739" y="816303"/>
            <a:ext cx="8686800" cy="1190068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“ </a:t>
            </a:r>
            <a:r>
              <a:rPr lang="es-CO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EL MUNDO QUE SOÑAMOS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EN no más de 100 PALABRAS” </a:t>
            </a:r>
            <a:endParaRPr lang="es-CO" sz="44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88296" y="6025482"/>
            <a:ext cx="900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 Black" panose="020B0A04020102020204" pitchFamily="34" charset="0"/>
              </a:rPr>
              <a:t>“ El mejor modo de predecir el futuro es inventándolo”</a:t>
            </a:r>
            <a:r>
              <a:rPr lang="es-ES" dirty="0"/>
              <a:t> </a:t>
            </a:r>
            <a:r>
              <a:rPr lang="es-ES" dirty="0" smtClean="0"/>
              <a:t>Alan Key</a:t>
            </a:r>
          </a:p>
          <a:p>
            <a:endParaRPr lang="es-CO" dirty="0"/>
          </a:p>
          <a:p>
            <a:r>
              <a:rPr lang="es-CO" dirty="0" smtClean="0">
                <a:hlinkClick r:id="rId5"/>
              </a:rPr>
              <a:t>descubriendosafa@gmail.com</a:t>
            </a:r>
            <a:r>
              <a:rPr lang="es-CO" dirty="0" smtClean="0"/>
              <a:t>   PLAZO</a:t>
            </a:r>
            <a:r>
              <a:rPr lang="es-CO" smtClean="0"/>
              <a:t>: Septiembre 15 </a:t>
            </a:r>
            <a:r>
              <a:rPr lang="es-CO" dirty="0" smtClean="0"/>
              <a:t>del 2020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 rot="2464414">
            <a:off x="10999571" y="3071791"/>
            <a:ext cx="122273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Bernard MT Condensed" panose="02050806060905020404" pitchFamily="18" charset="0"/>
              </a:rPr>
              <a:t>L</a:t>
            </a:r>
            <a:r>
              <a:rPr lang="es-CO" sz="1400" b="1" dirty="0" smtClean="0">
                <a:latin typeface="Bernard MT Condensed" panose="02050806060905020404" pitchFamily="18" charset="0"/>
              </a:rPr>
              <a:t>iteratura</a:t>
            </a:r>
            <a:endParaRPr lang="es-CO" sz="1400" b="1" dirty="0">
              <a:latin typeface="Bernard MT Condensed" panose="02050806060905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19511420">
            <a:off x="2117089" y="4238820"/>
            <a:ext cx="8996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Bernard MT Condensed" panose="02050806060905020404" pitchFamily="18" charset="0"/>
              </a:rPr>
              <a:t>Después</a:t>
            </a:r>
            <a:endParaRPr lang="es-CO" b="1" dirty="0">
              <a:latin typeface="Bernard MT Condensed" panose="020508060609050204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20560413">
            <a:off x="5879877" y="5580429"/>
            <a:ext cx="114486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latin typeface="Bernard MT Condensed" panose="02050806060905020404" pitchFamily="18" charset="0"/>
              </a:rPr>
              <a:t>Comunicación</a:t>
            </a:r>
            <a:endParaRPr lang="es-CO" sz="1400" b="1" dirty="0">
              <a:latin typeface="Bernard MT Condensed" panose="02050806060905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9778795">
            <a:off x="2915412" y="5489834"/>
            <a:ext cx="99443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CO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ectura</a:t>
            </a:r>
            <a:endParaRPr lang="es-CO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 rot="18479057">
            <a:off x="132241" y="2031200"/>
            <a:ext cx="90281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CO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scritura</a:t>
            </a:r>
            <a:endParaRPr lang="es-CO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uadroTexto 9"/>
          <p:cNvSpPr txBox="1"/>
          <p:nvPr/>
        </p:nvSpPr>
        <p:spPr>
          <a:xfrm rot="20309505">
            <a:off x="9287703" y="5485577"/>
            <a:ext cx="114831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/>
              <a:t>Creación </a:t>
            </a:r>
            <a:endParaRPr lang="es-CO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53616" y="2463475"/>
            <a:ext cx="1093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Un Proyecto del </a:t>
            </a:r>
            <a:r>
              <a:rPr lang="es-CO" sz="1400" b="1" dirty="0" smtClean="0"/>
              <a:t>Área de Humanidades </a:t>
            </a:r>
            <a:r>
              <a:rPr lang="es-CO" sz="1400" dirty="0" smtClean="0"/>
              <a:t>con marcado </a:t>
            </a:r>
            <a:r>
              <a:rPr lang="es-CO" sz="1400" dirty="0"/>
              <a:t>interés cultural </a:t>
            </a:r>
            <a:r>
              <a:rPr lang="es-CO" sz="1400" dirty="0" smtClean="0"/>
              <a:t>por </a:t>
            </a:r>
            <a:r>
              <a:rPr lang="es-CO" sz="1400" dirty="0"/>
              <a:t>el desarrollo de las competencias del </a:t>
            </a:r>
            <a:r>
              <a:rPr lang="es-CO" sz="1400" dirty="0" smtClean="0"/>
              <a:t>lenguaje; en especial por leer y escribir </a:t>
            </a:r>
            <a:r>
              <a:rPr lang="es-CO" sz="1400" dirty="0"/>
              <a:t>sobre </a:t>
            </a:r>
            <a:r>
              <a:rPr lang="es-CO" sz="1400" dirty="0" smtClean="0"/>
              <a:t>el mundo, </a:t>
            </a:r>
            <a:r>
              <a:rPr lang="es-CO" sz="1400" dirty="0"/>
              <a:t>exteriorizar </a:t>
            </a:r>
            <a:r>
              <a:rPr lang="es-CO" sz="1400" dirty="0" smtClean="0"/>
              <a:t> pensamientos, sentimientos, anhelos y sueños </a:t>
            </a:r>
            <a:r>
              <a:rPr lang="es-CO" sz="1400" dirty="0"/>
              <a:t>en busca </a:t>
            </a:r>
            <a:r>
              <a:rPr lang="es-CO" sz="1400" dirty="0" smtClean="0"/>
              <a:t>de sensibilidad, identidad</a:t>
            </a:r>
            <a:r>
              <a:rPr lang="es-CO" sz="1400" dirty="0"/>
              <a:t> </a:t>
            </a:r>
            <a:r>
              <a:rPr lang="es-CO" sz="1400" dirty="0" smtClean="0"/>
              <a:t>y progreso.</a:t>
            </a:r>
            <a:endParaRPr lang="es-ES" sz="1400" dirty="0" smtClean="0"/>
          </a:p>
        </p:txBody>
      </p:sp>
      <p:sp>
        <p:nvSpPr>
          <p:cNvPr id="16" name="CuadroTexto 15"/>
          <p:cNvSpPr txBox="1"/>
          <p:nvPr/>
        </p:nvSpPr>
        <p:spPr>
          <a:xfrm rot="5400000">
            <a:off x="11310914" y="1669699"/>
            <a:ext cx="1176925" cy="369332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s-C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enguaje</a:t>
            </a:r>
            <a:endParaRPr lang="es-CO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8789561">
            <a:off x="-70398" y="4623029"/>
            <a:ext cx="876343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Antes</a:t>
            </a:r>
            <a:endParaRPr lang="es-CO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872145" y="2991800"/>
            <a:ext cx="411423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mejores creaciones en época de pandemia</a:t>
            </a:r>
            <a:endParaRPr lang="es-CO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79" y="4002050"/>
            <a:ext cx="1435973" cy="1272134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2954935" y="3517704"/>
            <a:ext cx="2010400" cy="178777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Pensamiento Critico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4504128" y="4155819"/>
            <a:ext cx="1678280" cy="164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Resiliencia</a:t>
            </a:r>
          </a:p>
        </p:txBody>
      </p:sp>
      <p:sp>
        <p:nvSpPr>
          <p:cNvPr id="31" name="Elipse 30"/>
          <p:cNvSpPr/>
          <p:nvPr/>
        </p:nvSpPr>
        <p:spPr>
          <a:xfrm>
            <a:off x="5787054" y="3785172"/>
            <a:ext cx="1767820" cy="147449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CreatividadFicción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4" name="Elipse 1023"/>
          <p:cNvSpPr/>
          <p:nvPr/>
        </p:nvSpPr>
        <p:spPr>
          <a:xfrm>
            <a:off x="7027472" y="4338746"/>
            <a:ext cx="2556989" cy="175268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Memoria, </a:t>
            </a:r>
            <a:r>
              <a:rPr lang="en-US" dirty="0" smtClean="0">
                <a:solidFill>
                  <a:schemeClr val="tx1"/>
                </a:solidFill>
              </a:rPr>
              <a:t>metas,proyectos,sueños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" name="Elipse 1025"/>
          <p:cNvSpPr/>
          <p:nvPr/>
        </p:nvSpPr>
        <p:spPr>
          <a:xfrm>
            <a:off x="8742568" y="3452460"/>
            <a:ext cx="1683786" cy="154854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Desarrollo </a:t>
            </a:r>
            <a:r>
              <a:rPr lang="en-US" dirty="0" smtClean="0">
                <a:solidFill>
                  <a:schemeClr val="tx1"/>
                </a:solidFill>
              </a:rPr>
              <a:t>Humano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Imagen 10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017" y="3752510"/>
            <a:ext cx="1617025" cy="17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141</Words>
  <Application>Microsoft Office PowerPoint</Application>
  <PresentationFormat>Panorámica</PresentationFormat>
  <Paragraphs>26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Aharoni</vt:lpstr>
      <vt:lpstr>Algerian</vt:lpstr>
      <vt:lpstr>Arial</vt:lpstr>
      <vt:lpstr>Arial Black</vt:lpstr>
      <vt:lpstr>Bernard MT Condensed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</dc:creator>
  <cp:lastModifiedBy>Julieta Covaleda Castaño</cp:lastModifiedBy>
  <cp:revision>21</cp:revision>
  <dcterms:created xsi:type="dcterms:W3CDTF">2018-11-14T20:53:03Z</dcterms:created>
  <dcterms:modified xsi:type="dcterms:W3CDTF">2020-08-04T15:19:08Z</dcterms:modified>
</cp:coreProperties>
</file>