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ink/ink2.xml" ContentType="application/inkml+xml"/>
  <Override PartName="/ppt/ink/ink3.xml" ContentType="application/inkml+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9"/>
  </p:notesMasterIdLst>
  <p:sldIdLst>
    <p:sldId id="256" r:id="rId2"/>
    <p:sldId id="281" r:id="rId3"/>
    <p:sldId id="278" r:id="rId4"/>
    <p:sldId id="266" r:id="rId5"/>
    <p:sldId id="267" r:id="rId6"/>
    <p:sldId id="297" r:id="rId7"/>
    <p:sldId id="285" r:id="rId8"/>
    <p:sldId id="290" r:id="rId9"/>
    <p:sldId id="286" r:id="rId10"/>
    <p:sldId id="291" r:id="rId11"/>
    <p:sldId id="292" r:id="rId12"/>
    <p:sldId id="287" r:id="rId13"/>
    <p:sldId id="293" r:id="rId14"/>
    <p:sldId id="294" r:id="rId15"/>
    <p:sldId id="288" r:id="rId16"/>
    <p:sldId id="295" r:id="rId17"/>
    <p:sldId id="296" r:id="rId18"/>
    <p:sldId id="269" r:id="rId19"/>
    <p:sldId id="270" r:id="rId20"/>
    <p:sldId id="265" r:id="rId21"/>
    <p:sldId id="259" r:id="rId22"/>
    <p:sldId id="260" r:id="rId23"/>
    <p:sldId id="275" r:id="rId24"/>
    <p:sldId id="274" r:id="rId25"/>
    <p:sldId id="282" r:id="rId26"/>
    <p:sldId id="283" r:id="rId27"/>
    <p:sldId id="284" r:id="rId2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74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_rels/data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iagrams/_rels/data3.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10.jpg"/><Relationship Id="rId3" Type="http://schemas.openxmlformats.org/officeDocument/2006/relationships/image" Target="../media/image8.jpg"/></Relationships>
</file>

<file path=ppt/diagrams/_rels/data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s>
</file>

<file path=ppt/diagrams/_rels/data5.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s>
</file>

<file path=ppt/diagrams/_rels/data7.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diagrams/_rels/data8.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s>
</file>

<file path=ppt/diagrams/_rels/data9.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image" Target="../media/image4.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s>
</file>

<file path=ppt/diagrams/_rels/drawing3.xml.rels><?xml version="1.0" encoding="UTF-8" standalone="yes"?>
<Relationships xmlns="http://schemas.openxmlformats.org/package/2006/relationships"><Relationship Id="rId1" Type="http://schemas.openxmlformats.org/officeDocument/2006/relationships/image" Target="../media/image9.jpg"/><Relationship Id="rId2" Type="http://schemas.openxmlformats.org/officeDocument/2006/relationships/image" Target="../media/image10.jpg"/><Relationship Id="rId3" Type="http://schemas.openxmlformats.org/officeDocument/2006/relationships/image" Target="../media/image8.jpg"/></Relationships>
</file>

<file path=ppt/diagrams/_rels/drawing4.xml.rels><?xml version="1.0" encoding="UTF-8" standalone="yes"?>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s>
</file>

<file path=ppt/diagrams/_rels/drawing5.xml.rels><?xml version="1.0" encoding="UTF-8" standalone="yes"?>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s>
</file>

<file path=ppt/diagrams/_rels/drawing7.xml.rels><?xml version="1.0" encoding="UTF-8" standalone="yes"?>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image" Target="../media/image2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96A8FF-C870-4C3F-926A-199702B9B136}" type="doc">
      <dgm:prSet loTypeId="urn:microsoft.com/office/officeart/2005/8/layout/hList7" loCatId="list" qsTypeId="urn:microsoft.com/office/officeart/2005/8/quickstyle/simple1" qsCatId="simple" csTypeId="urn:microsoft.com/office/officeart/2005/8/colors/accent3_1" csCatId="accent3" phldr="1"/>
      <dgm:spPr/>
    </dgm:pt>
    <dgm:pt modelId="{E16711AF-321D-4AEB-BDD1-A79AB334165C}">
      <dgm:prSet phldrT="[Texto]" custT="1"/>
      <dgm:spPr/>
      <dgm:t>
        <a:bodyPr/>
        <a:lstStyle/>
        <a:p>
          <a:pPr algn="ctr"/>
          <a:r>
            <a:rPr lang="es-ES" sz="2400" b="1" dirty="0" smtClean="0">
              <a:latin typeface="Arial" pitchFamily="34" charset="0"/>
              <a:cs typeface="Arial" pitchFamily="34" charset="0"/>
            </a:rPr>
            <a:t>GABRIEL GARCÍA MÁRQUEZ</a:t>
          </a:r>
        </a:p>
        <a:p>
          <a:pPr algn="ctr"/>
          <a:r>
            <a:rPr lang="es-ES" sz="2400" dirty="0" smtClean="0">
              <a:latin typeface="Arial" pitchFamily="34" charset="0"/>
              <a:cs typeface="Arial" pitchFamily="34" charset="0"/>
            </a:rPr>
            <a:t>Colombia</a:t>
          </a:r>
          <a:endParaRPr lang="es-ES" sz="2400" dirty="0">
            <a:latin typeface="Arial" pitchFamily="34" charset="0"/>
            <a:cs typeface="Arial" pitchFamily="34" charset="0"/>
          </a:endParaRPr>
        </a:p>
      </dgm:t>
    </dgm:pt>
    <dgm:pt modelId="{789FE9BE-D70F-44B2-97CC-0699430FA1A9}" type="parTrans" cxnId="{355FE3B2-FBE6-4389-840E-EF42EDB57591}">
      <dgm:prSet/>
      <dgm:spPr/>
      <dgm:t>
        <a:bodyPr/>
        <a:lstStyle/>
        <a:p>
          <a:endParaRPr lang="es-ES"/>
        </a:p>
      </dgm:t>
    </dgm:pt>
    <dgm:pt modelId="{68EF748A-8064-4B33-A6A3-6121FC3CA632}" type="sibTrans" cxnId="{355FE3B2-FBE6-4389-840E-EF42EDB57591}">
      <dgm:prSet/>
      <dgm:spPr/>
      <dgm:t>
        <a:bodyPr/>
        <a:lstStyle/>
        <a:p>
          <a:endParaRPr lang="es-ES"/>
        </a:p>
      </dgm:t>
    </dgm:pt>
    <dgm:pt modelId="{CDF2CBFF-6BC6-4F9C-9C58-70A92FEBEA2D}">
      <dgm:prSet phldrT="[Texto]" custT="1"/>
      <dgm:spPr/>
      <dgm:t>
        <a:bodyPr/>
        <a:lstStyle/>
        <a:p>
          <a:r>
            <a:rPr lang="es-ES" sz="2400" b="1" dirty="0" smtClean="0">
              <a:latin typeface="Arial" pitchFamily="34" charset="0"/>
              <a:cs typeface="Arial" pitchFamily="34" charset="0"/>
            </a:rPr>
            <a:t>MARIO VARGAS LLOSA</a:t>
          </a:r>
        </a:p>
        <a:p>
          <a:r>
            <a:rPr lang="es-ES" sz="2400" dirty="0" smtClean="0">
              <a:latin typeface="Arial" pitchFamily="34" charset="0"/>
              <a:cs typeface="Arial" pitchFamily="34" charset="0"/>
            </a:rPr>
            <a:t>Perú</a:t>
          </a:r>
          <a:endParaRPr lang="es-ES" sz="2400" dirty="0">
            <a:latin typeface="Arial" pitchFamily="34" charset="0"/>
            <a:cs typeface="Arial" pitchFamily="34" charset="0"/>
          </a:endParaRPr>
        </a:p>
      </dgm:t>
    </dgm:pt>
    <dgm:pt modelId="{1FC889EB-83C3-41A2-B479-DD8F790F0921}" type="parTrans" cxnId="{7E1E7B81-9ADA-45F5-9BCB-8AA0919BE5C1}">
      <dgm:prSet/>
      <dgm:spPr/>
      <dgm:t>
        <a:bodyPr/>
        <a:lstStyle/>
        <a:p>
          <a:endParaRPr lang="es-ES"/>
        </a:p>
      </dgm:t>
    </dgm:pt>
    <dgm:pt modelId="{9B8E47E2-5DCA-4A56-9C06-0C381CAF5C49}" type="sibTrans" cxnId="{7E1E7B81-9ADA-45F5-9BCB-8AA0919BE5C1}">
      <dgm:prSet/>
      <dgm:spPr/>
      <dgm:t>
        <a:bodyPr/>
        <a:lstStyle/>
        <a:p>
          <a:endParaRPr lang="es-ES"/>
        </a:p>
      </dgm:t>
    </dgm:pt>
    <dgm:pt modelId="{C1B543D0-98A2-4AEE-85D6-467C6BA5BE05}">
      <dgm:prSet phldrT="[Texto]" custT="1"/>
      <dgm:spPr/>
      <dgm:t>
        <a:bodyPr/>
        <a:lstStyle/>
        <a:p>
          <a:r>
            <a:rPr lang="es-ES" sz="2400" b="1" dirty="0" smtClean="0">
              <a:latin typeface="Arial" pitchFamily="34" charset="0"/>
              <a:cs typeface="Arial" pitchFamily="34" charset="0"/>
            </a:rPr>
            <a:t>JULIO CORTAZAR</a:t>
          </a:r>
        </a:p>
        <a:p>
          <a:r>
            <a:rPr lang="es-ES" sz="2400" dirty="0" smtClean="0">
              <a:latin typeface="Arial" pitchFamily="34" charset="0"/>
              <a:cs typeface="Arial" pitchFamily="34" charset="0"/>
            </a:rPr>
            <a:t>Argentina</a:t>
          </a:r>
          <a:endParaRPr lang="es-ES" sz="2400" dirty="0">
            <a:latin typeface="Arial" pitchFamily="34" charset="0"/>
            <a:cs typeface="Arial" pitchFamily="34" charset="0"/>
          </a:endParaRPr>
        </a:p>
      </dgm:t>
    </dgm:pt>
    <dgm:pt modelId="{B5127261-2F81-4621-B327-09B57419285C}" type="parTrans" cxnId="{1EB7221D-92FB-4FFB-9897-2F7C080592EF}">
      <dgm:prSet/>
      <dgm:spPr/>
      <dgm:t>
        <a:bodyPr/>
        <a:lstStyle/>
        <a:p>
          <a:endParaRPr lang="es-ES"/>
        </a:p>
      </dgm:t>
    </dgm:pt>
    <dgm:pt modelId="{A13B2929-AE5D-4910-B68D-DC11215A681F}" type="sibTrans" cxnId="{1EB7221D-92FB-4FFB-9897-2F7C080592EF}">
      <dgm:prSet/>
      <dgm:spPr/>
      <dgm:t>
        <a:bodyPr/>
        <a:lstStyle/>
        <a:p>
          <a:endParaRPr lang="es-ES"/>
        </a:p>
      </dgm:t>
    </dgm:pt>
    <dgm:pt modelId="{04A955FF-2B3F-47FB-A4F4-6B70FB1E120A}" type="pres">
      <dgm:prSet presAssocID="{6996A8FF-C870-4C3F-926A-199702B9B136}" presName="Name0" presStyleCnt="0">
        <dgm:presLayoutVars>
          <dgm:dir/>
          <dgm:resizeHandles val="exact"/>
        </dgm:presLayoutVars>
      </dgm:prSet>
      <dgm:spPr/>
    </dgm:pt>
    <dgm:pt modelId="{783DB63C-5057-4E8E-95A7-AA34B6024C37}" type="pres">
      <dgm:prSet presAssocID="{6996A8FF-C870-4C3F-926A-199702B9B136}" presName="fgShape" presStyleLbl="fgShp" presStyleIdx="0" presStyleCnt="1"/>
      <dgm:spPr/>
    </dgm:pt>
    <dgm:pt modelId="{133BAA7D-872F-46C9-BC45-B5CD59345A7E}" type="pres">
      <dgm:prSet presAssocID="{6996A8FF-C870-4C3F-926A-199702B9B136}" presName="linComp" presStyleCnt="0"/>
      <dgm:spPr/>
    </dgm:pt>
    <dgm:pt modelId="{C4E0C7EC-B5D0-46E3-8CE5-7B91AB5FF087}" type="pres">
      <dgm:prSet presAssocID="{E16711AF-321D-4AEB-BDD1-A79AB334165C}" presName="compNode" presStyleCnt="0"/>
      <dgm:spPr/>
    </dgm:pt>
    <dgm:pt modelId="{1B3526DB-05FE-4E2A-84B4-7042904CEB48}" type="pres">
      <dgm:prSet presAssocID="{E16711AF-321D-4AEB-BDD1-A79AB334165C}" presName="bkgdShape" presStyleLbl="node1" presStyleIdx="0" presStyleCnt="3"/>
      <dgm:spPr/>
      <dgm:t>
        <a:bodyPr/>
        <a:lstStyle/>
        <a:p>
          <a:endParaRPr lang="es-ES"/>
        </a:p>
      </dgm:t>
    </dgm:pt>
    <dgm:pt modelId="{BC0D466E-93C2-45D5-9536-4536326CC434}" type="pres">
      <dgm:prSet presAssocID="{E16711AF-321D-4AEB-BDD1-A79AB334165C}" presName="nodeTx" presStyleLbl="node1" presStyleIdx="0" presStyleCnt="3">
        <dgm:presLayoutVars>
          <dgm:bulletEnabled val="1"/>
        </dgm:presLayoutVars>
      </dgm:prSet>
      <dgm:spPr/>
      <dgm:t>
        <a:bodyPr/>
        <a:lstStyle/>
        <a:p>
          <a:endParaRPr lang="es-ES"/>
        </a:p>
      </dgm:t>
    </dgm:pt>
    <dgm:pt modelId="{6464B564-3292-458F-83E1-AC4EDF60C344}" type="pres">
      <dgm:prSet presAssocID="{E16711AF-321D-4AEB-BDD1-A79AB334165C}" presName="invisiNode" presStyleLbl="node1" presStyleIdx="0" presStyleCnt="3"/>
      <dgm:spPr/>
    </dgm:pt>
    <dgm:pt modelId="{8555D2C8-CDA3-42F6-AC4D-AC775227244A}" type="pres">
      <dgm:prSet presAssocID="{E16711AF-321D-4AEB-BDD1-A79AB334165C}" presName="imagNode" presStyleLbl="fgImgPlace1" presStyleIdx="0" presStyleCnt="3"/>
      <dgm:spPr>
        <a:blipFill rotWithShape="1">
          <a:blip xmlns:r="http://schemas.openxmlformats.org/officeDocument/2006/relationships" r:embed="rId1"/>
          <a:stretch>
            <a:fillRect/>
          </a:stretch>
        </a:blipFill>
      </dgm:spPr>
    </dgm:pt>
    <dgm:pt modelId="{8A9468E5-379F-40E3-89C4-E8E0424A98B1}" type="pres">
      <dgm:prSet presAssocID="{68EF748A-8064-4B33-A6A3-6121FC3CA632}" presName="sibTrans" presStyleLbl="sibTrans2D1" presStyleIdx="0" presStyleCnt="0"/>
      <dgm:spPr/>
      <dgm:t>
        <a:bodyPr/>
        <a:lstStyle/>
        <a:p>
          <a:endParaRPr lang="es-ES"/>
        </a:p>
      </dgm:t>
    </dgm:pt>
    <dgm:pt modelId="{FAD147A7-4246-4A39-A143-DE6E990E92DA}" type="pres">
      <dgm:prSet presAssocID="{CDF2CBFF-6BC6-4F9C-9C58-70A92FEBEA2D}" presName="compNode" presStyleCnt="0"/>
      <dgm:spPr/>
    </dgm:pt>
    <dgm:pt modelId="{E4156272-EB1F-4723-9F3D-C26E22F07A6D}" type="pres">
      <dgm:prSet presAssocID="{CDF2CBFF-6BC6-4F9C-9C58-70A92FEBEA2D}" presName="bkgdShape" presStyleLbl="node1" presStyleIdx="1" presStyleCnt="3"/>
      <dgm:spPr/>
      <dgm:t>
        <a:bodyPr/>
        <a:lstStyle/>
        <a:p>
          <a:endParaRPr lang="es-ES"/>
        </a:p>
      </dgm:t>
    </dgm:pt>
    <dgm:pt modelId="{BCFD3C72-2BF5-4BC7-9B82-2826EBB9778E}" type="pres">
      <dgm:prSet presAssocID="{CDF2CBFF-6BC6-4F9C-9C58-70A92FEBEA2D}" presName="nodeTx" presStyleLbl="node1" presStyleIdx="1" presStyleCnt="3">
        <dgm:presLayoutVars>
          <dgm:bulletEnabled val="1"/>
        </dgm:presLayoutVars>
      </dgm:prSet>
      <dgm:spPr/>
      <dgm:t>
        <a:bodyPr/>
        <a:lstStyle/>
        <a:p>
          <a:endParaRPr lang="es-ES"/>
        </a:p>
      </dgm:t>
    </dgm:pt>
    <dgm:pt modelId="{8A7EA638-F555-4A87-8722-F1EB9AB06899}" type="pres">
      <dgm:prSet presAssocID="{CDF2CBFF-6BC6-4F9C-9C58-70A92FEBEA2D}" presName="invisiNode" presStyleLbl="node1" presStyleIdx="1" presStyleCnt="3"/>
      <dgm:spPr/>
    </dgm:pt>
    <dgm:pt modelId="{4477FE10-F139-43BA-854B-1CDC952BCCD7}" type="pres">
      <dgm:prSet presAssocID="{CDF2CBFF-6BC6-4F9C-9C58-70A92FEBEA2D}" presName="imagNode" presStyleLbl="fgImgPlace1" presStyleIdx="1" presStyleCnt="3"/>
      <dgm:spPr>
        <a:blipFill rotWithShape="1">
          <a:blip xmlns:r="http://schemas.openxmlformats.org/officeDocument/2006/relationships" r:embed="rId2"/>
          <a:stretch>
            <a:fillRect/>
          </a:stretch>
        </a:blipFill>
      </dgm:spPr>
    </dgm:pt>
    <dgm:pt modelId="{E5644DCD-B065-4C83-B37B-BE1A6F1EE085}" type="pres">
      <dgm:prSet presAssocID="{9B8E47E2-5DCA-4A56-9C06-0C381CAF5C49}" presName="sibTrans" presStyleLbl="sibTrans2D1" presStyleIdx="0" presStyleCnt="0"/>
      <dgm:spPr/>
      <dgm:t>
        <a:bodyPr/>
        <a:lstStyle/>
        <a:p>
          <a:endParaRPr lang="es-ES"/>
        </a:p>
      </dgm:t>
    </dgm:pt>
    <dgm:pt modelId="{E2BC5878-4C6F-473A-9D63-0271F7CC0E51}" type="pres">
      <dgm:prSet presAssocID="{C1B543D0-98A2-4AEE-85D6-467C6BA5BE05}" presName="compNode" presStyleCnt="0"/>
      <dgm:spPr/>
    </dgm:pt>
    <dgm:pt modelId="{7E38D19D-31BE-423F-B17E-80968BE8459E}" type="pres">
      <dgm:prSet presAssocID="{C1B543D0-98A2-4AEE-85D6-467C6BA5BE05}" presName="bkgdShape" presStyleLbl="node1" presStyleIdx="2" presStyleCnt="3"/>
      <dgm:spPr/>
      <dgm:t>
        <a:bodyPr/>
        <a:lstStyle/>
        <a:p>
          <a:endParaRPr lang="es-ES"/>
        </a:p>
      </dgm:t>
    </dgm:pt>
    <dgm:pt modelId="{E97B3A4C-81DE-49DA-BB69-16DDAD8FC6C8}" type="pres">
      <dgm:prSet presAssocID="{C1B543D0-98A2-4AEE-85D6-467C6BA5BE05}" presName="nodeTx" presStyleLbl="node1" presStyleIdx="2" presStyleCnt="3">
        <dgm:presLayoutVars>
          <dgm:bulletEnabled val="1"/>
        </dgm:presLayoutVars>
      </dgm:prSet>
      <dgm:spPr/>
      <dgm:t>
        <a:bodyPr/>
        <a:lstStyle/>
        <a:p>
          <a:endParaRPr lang="es-ES"/>
        </a:p>
      </dgm:t>
    </dgm:pt>
    <dgm:pt modelId="{B52E93DB-983F-4383-B631-245842D4E88B}" type="pres">
      <dgm:prSet presAssocID="{C1B543D0-98A2-4AEE-85D6-467C6BA5BE05}" presName="invisiNode" presStyleLbl="node1" presStyleIdx="2" presStyleCnt="3"/>
      <dgm:spPr/>
    </dgm:pt>
    <dgm:pt modelId="{1651FCC2-19CB-45FF-A742-000B2D3C402D}" type="pres">
      <dgm:prSet presAssocID="{C1B543D0-98A2-4AEE-85D6-467C6BA5BE05}" presName="imagNode" presStyleLbl="fgImgPlace1" presStyleIdx="2" presStyleCnt="3"/>
      <dgm:spPr>
        <a:blipFill rotWithShape="1">
          <a:blip xmlns:r="http://schemas.openxmlformats.org/officeDocument/2006/relationships" r:embed="rId3"/>
          <a:stretch>
            <a:fillRect/>
          </a:stretch>
        </a:blipFill>
      </dgm:spPr>
    </dgm:pt>
  </dgm:ptLst>
  <dgm:cxnLst>
    <dgm:cxn modelId="{1470A1CE-AB15-45FD-B78E-3AC416BF7565}" type="presOf" srcId="{C1B543D0-98A2-4AEE-85D6-467C6BA5BE05}" destId="{7E38D19D-31BE-423F-B17E-80968BE8459E}" srcOrd="0" destOrd="0" presId="urn:microsoft.com/office/officeart/2005/8/layout/hList7"/>
    <dgm:cxn modelId="{978BF958-3F62-4CCB-9A17-75DD1E94F435}" type="presOf" srcId="{E16711AF-321D-4AEB-BDD1-A79AB334165C}" destId="{BC0D466E-93C2-45D5-9536-4536326CC434}" srcOrd="1" destOrd="0" presId="urn:microsoft.com/office/officeart/2005/8/layout/hList7"/>
    <dgm:cxn modelId="{55C91D23-339F-414E-945B-42A2436B5C0E}" type="presOf" srcId="{C1B543D0-98A2-4AEE-85D6-467C6BA5BE05}" destId="{E97B3A4C-81DE-49DA-BB69-16DDAD8FC6C8}" srcOrd="1" destOrd="0" presId="urn:microsoft.com/office/officeart/2005/8/layout/hList7"/>
    <dgm:cxn modelId="{8DBDD8D9-51AD-410F-80F0-0FC7BBEBD041}" type="presOf" srcId="{6996A8FF-C870-4C3F-926A-199702B9B136}" destId="{04A955FF-2B3F-47FB-A4F4-6B70FB1E120A}" srcOrd="0" destOrd="0" presId="urn:microsoft.com/office/officeart/2005/8/layout/hList7"/>
    <dgm:cxn modelId="{06C44748-D859-4B45-B8D5-EF7B1AAFE05C}" type="presOf" srcId="{CDF2CBFF-6BC6-4F9C-9C58-70A92FEBEA2D}" destId="{E4156272-EB1F-4723-9F3D-C26E22F07A6D}" srcOrd="0" destOrd="0" presId="urn:microsoft.com/office/officeart/2005/8/layout/hList7"/>
    <dgm:cxn modelId="{C9BA26BB-33BA-40F9-978F-B9F61E0846AC}" type="presOf" srcId="{E16711AF-321D-4AEB-BDD1-A79AB334165C}" destId="{1B3526DB-05FE-4E2A-84B4-7042904CEB48}" srcOrd="0" destOrd="0" presId="urn:microsoft.com/office/officeart/2005/8/layout/hList7"/>
    <dgm:cxn modelId="{1EB7221D-92FB-4FFB-9897-2F7C080592EF}" srcId="{6996A8FF-C870-4C3F-926A-199702B9B136}" destId="{C1B543D0-98A2-4AEE-85D6-467C6BA5BE05}" srcOrd="2" destOrd="0" parTransId="{B5127261-2F81-4621-B327-09B57419285C}" sibTransId="{A13B2929-AE5D-4910-B68D-DC11215A681F}"/>
    <dgm:cxn modelId="{355FE3B2-FBE6-4389-840E-EF42EDB57591}" srcId="{6996A8FF-C870-4C3F-926A-199702B9B136}" destId="{E16711AF-321D-4AEB-BDD1-A79AB334165C}" srcOrd="0" destOrd="0" parTransId="{789FE9BE-D70F-44B2-97CC-0699430FA1A9}" sibTransId="{68EF748A-8064-4B33-A6A3-6121FC3CA632}"/>
    <dgm:cxn modelId="{8C0AFAE4-2AE6-4E66-B990-2D822BC09A82}" type="presOf" srcId="{68EF748A-8064-4B33-A6A3-6121FC3CA632}" destId="{8A9468E5-379F-40E3-89C4-E8E0424A98B1}" srcOrd="0" destOrd="0" presId="urn:microsoft.com/office/officeart/2005/8/layout/hList7"/>
    <dgm:cxn modelId="{B242C5CB-2267-4885-BD72-1D83A1891239}" type="presOf" srcId="{CDF2CBFF-6BC6-4F9C-9C58-70A92FEBEA2D}" destId="{BCFD3C72-2BF5-4BC7-9B82-2826EBB9778E}" srcOrd="1" destOrd="0" presId="urn:microsoft.com/office/officeart/2005/8/layout/hList7"/>
    <dgm:cxn modelId="{7E1E7B81-9ADA-45F5-9BCB-8AA0919BE5C1}" srcId="{6996A8FF-C870-4C3F-926A-199702B9B136}" destId="{CDF2CBFF-6BC6-4F9C-9C58-70A92FEBEA2D}" srcOrd="1" destOrd="0" parTransId="{1FC889EB-83C3-41A2-B479-DD8F790F0921}" sibTransId="{9B8E47E2-5DCA-4A56-9C06-0C381CAF5C49}"/>
    <dgm:cxn modelId="{BA23EC8A-80BA-4C11-9859-74DCBAA4B5F4}" type="presOf" srcId="{9B8E47E2-5DCA-4A56-9C06-0C381CAF5C49}" destId="{E5644DCD-B065-4C83-B37B-BE1A6F1EE085}" srcOrd="0" destOrd="0" presId="urn:microsoft.com/office/officeart/2005/8/layout/hList7"/>
    <dgm:cxn modelId="{DED2C969-8A53-4273-A023-73123454C207}" type="presParOf" srcId="{04A955FF-2B3F-47FB-A4F4-6B70FB1E120A}" destId="{783DB63C-5057-4E8E-95A7-AA34B6024C37}" srcOrd="0" destOrd="0" presId="urn:microsoft.com/office/officeart/2005/8/layout/hList7"/>
    <dgm:cxn modelId="{C42238D4-E0F7-4BDD-AD3C-E59C7C427FBD}" type="presParOf" srcId="{04A955FF-2B3F-47FB-A4F4-6B70FB1E120A}" destId="{133BAA7D-872F-46C9-BC45-B5CD59345A7E}" srcOrd="1" destOrd="0" presId="urn:microsoft.com/office/officeart/2005/8/layout/hList7"/>
    <dgm:cxn modelId="{B789369F-2345-43EA-BF1E-4A58E93548CA}" type="presParOf" srcId="{133BAA7D-872F-46C9-BC45-B5CD59345A7E}" destId="{C4E0C7EC-B5D0-46E3-8CE5-7B91AB5FF087}" srcOrd="0" destOrd="0" presId="urn:microsoft.com/office/officeart/2005/8/layout/hList7"/>
    <dgm:cxn modelId="{D13EBDA4-7537-4A50-92BE-3FDAE310D718}" type="presParOf" srcId="{C4E0C7EC-B5D0-46E3-8CE5-7B91AB5FF087}" destId="{1B3526DB-05FE-4E2A-84B4-7042904CEB48}" srcOrd="0" destOrd="0" presId="urn:microsoft.com/office/officeart/2005/8/layout/hList7"/>
    <dgm:cxn modelId="{CE63356A-BFC8-433B-9124-3E6255BFB2A2}" type="presParOf" srcId="{C4E0C7EC-B5D0-46E3-8CE5-7B91AB5FF087}" destId="{BC0D466E-93C2-45D5-9536-4536326CC434}" srcOrd="1" destOrd="0" presId="urn:microsoft.com/office/officeart/2005/8/layout/hList7"/>
    <dgm:cxn modelId="{803691F5-EA68-4250-AA51-28B914C9AB05}" type="presParOf" srcId="{C4E0C7EC-B5D0-46E3-8CE5-7B91AB5FF087}" destId="{6464B564-3292-458F-83E1-AC4EDF60C344}" srcOrd="2" destOrd="0" presId="urn:microsoft.com/office/officeart/2005/8/layout/hList7"/>
    <dgm:cxn modelId="{75E26D8B-DEF9-46C2-B871-01001E1DE330}" type="presParOf" srcId="{C4E0C7EC-B5D0-46E3-8CE5-7B91AB5FF087}" destId="{8555D2C8-CDA3-42F6-AC4D-AC775227244A}" srcOrd="3" destOrd="0" presId="urn:microsoft.com/office/officeart/2005/8/layout/hList7"/>
    <dgm:cxn modelId="{773E81D4-3511-428D-BC4C-AEC3ED2F2DC6}" type="presParOf" srcId="{133BAA7D-872F-46C9-BC45-B5CD59345A7E}" destId="{8A9468E5-379F-40E3-89C4-E8E0424A98B1}" srcOrd="1" destOrd="0" presId="urn:microsoft.com/office/officeart/2005/8/layout/hList7"/>
    <dgm:cxn modelId="{19CEFFCC-2553-4C03-8059-9D2A524B7BB4}" type="presParOf" srcId="{133BAA7D-872F-46C9-BC45-B5CD59345A7E}" destId="{FAD147A7-4246-4A39-A143-DE6E990E92DA}" srcOrd="2" destOrd="0" presId="urn:microsoft.com/office/officeart/2005/8/layout/hList7"/>
    <dgm:cxn modelId="{5E7B5842-4FE3-4BF8-A628-952450569D87}" type="presParOf" srcId="{FAD147A7-4246-4A39-A143-DE6E990E92DA}" destId="{E4156272-EB1F-4723-9F3D-C26E22F07A6D}" srcOrd="0" destOrd="0" presId="urn:microsoft.com/office/officeart/2005/8/layout/hList7"/>
    <dgm:cxn modelId="{805038F6-81D7-4114-A171-FEAFAC33E4F9}" type="presParOf" srcId="{FAD147A7-4246-4A39-A143-DE6E990E92DA}" destId="{BCFD3C72-2BF5-4BC7-9B82-2826EBB9778E}" srcOrd="1" destOrd="0" presId="urn:microsoft.com/office/officeart/2005/8/layout/hList7"/>
    <dgm:cxn modelId="{C0A5A9BB-30FE-4CE1-8807-6C284CB9DCF8}" type="presParOf" srcId="{FAD147A7-4246-4A39-A143-DE6E990E92DA}" destId="{8A7EA638-F555-4A87-8722-F1EB9AB06899}" srcOrd="2" destOrd="0" presId="urn:microsoft.com/office/officeart/2005/8/layout/hList7"/>
    <dgm:cxn modelId="{9F577DF5-6527-4EBC-B318-6DFD60C5A180}" type="presParOf" srcId="{FAD147A7-4246-4A39-A143-DE6E990E92DA}" destId="{4477FE10-F139-43BA-854B-1CDC952BCCD7}" srcOrd="3" destOrd="0" presId="urn:microsoft.com/office/officeart/2005/8/layout/hList7"/>
    <dgm:cxn modelId="{D24C644F-A979-468F-BF6C-DEF7CA34E0E2}" type="presParOf" srcId="{133BAA7D-872F-46C9-BC45-B5CD59345A7E}" destId="{E5644DCD-B065-4C83-B37B-BE1A6F1EE085}" srcOrd="3" destOrd="0" presId="urn:microsoft.com/office/officeart/2005/8/layout/hList7"/>
    <dgm:cxn modelId="{9D33F31D-8054-4582-98BC-B19A2E5D45EE}" type="presParOf" srcId="{133BAA7D-872F-46C9-BC45-B5CD59345A7E}" destId="{E2BC5878-4C6F-473A-9D63-0271F7CC0E51}" srcOrd="4" destOrd="0" presId="urn:microsoft.com/office/officeart/2005/8/layout/hList7"/>
    <dgm:cxn modelId="{B95D5C3E-BDF1-4E21-8CD9-80F11CC49E02}" type="presParOf" srcId="{E2BC5878-4C6F-473A-9D63-0271F7CC0E51}" destId="{7E38D19D-31BE-423F-B17E-80968BE8459E}" srcOrd="0" destOrd="0" presId="urn:microsoft.com/office/officeart/2005/8/layout/hList7"/>
    <dgm:cxn modelId="{9C39F134-F1F2-42E0-84D8-06450E49875D}" type="presParOf" srcId="{E2BC5878-4C6F-473A-9D63-0271F7CC0E51}" destId="{E97B3A4C-81DE-49DA-BB69-16DDAD8FC6C8}" srcOrd="1" destOrd="0" presId="urn:microsoft.com/office/officeart/2005/8/layout/hList7"/>
    <dgm:cxn modelId="{306E6086-481B-42F0-BD29-AE7F06F70D2A}" type="presParOf" srcId="{E2BC5878-4C6F-473A-9D63-0271F7CC0E51}" destId="{B52E93DB-983F-4383-B631-245842D4E88B}" srcOrd="2" destOrd="0" presId="urn:microsoft.com/office/officeart/2005/8/layout/hList7"/>
    <dgm:cxn modelId="{8E9997DA-D834-4EE0-827E-00D6E46139C9}" type="presParOf" srcId="{E2BC5878-4C6F-473A-9D63-0271F7CC0E51}" destId="{1651FCC2-19CB-45FF-A742-000B2D3C402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22A283-467C-4E1E-85E1-E5DA9AECB81D}" type="doc">
      <dgm:prSet loTypeId="urn:microsoft.com/office/officeart/2005/8/layout/hList7" loCatId="list" qsTypeId="urn:microsoft.com/office/officeart/2005/8/quickstyle/simple1" qsCatId="simple" csTypeId="urn:microsoft.com/office/officeart/2005/8/colors/accent3_1" csCatId="accent3" phldr="1"/>
      <dgm:spPr/>
    </dgm:pt>
    <dgm:pt modelId="{D47DE369-0136-4B89-B2D7-8E408ECCD151}">
      <dgm:prSet phldrT="[Texto]" custT="1"/>
      <dgm:spPr/>
      <dgm:t>
        <a:bodyPr/>
        <a:lstStyle/>
        <a:p>
          <a:r>
            <a:rPr lang="es-ES" sz="2400" b="1" dirty="0" smtClean="0">
              <a:latin typeface="Arial" pitchFamily="34" charset="0"/>
              <a:cs typeface="Arial" pitchFamily="34" charset="0"/>
            </a:rPr>
            <a:t>CARLOS FUENTES</a:t>
          </a:r>
        </a:p>
        <a:p>
          <a:r>
            <a:rPr lang="es-ES" sz="2400" dirty="0" smtClean="0">
              <a:latin typeface="Arial" pitchFamily="34" charset="0"/>
              <a:cs typeface="Arial" pitchFamily="34" charset="0"/>
            </a:rPr>
            <a:t>México</a:t>
          </a:r>
          <a:endParaRPr lang="es-ES" sz="2400" dirty="0">
            <a:latin typeface="Arial" pitchFamily="34" charset="0"/>
            <a:cs typeface="Arial" pitchFamily="34" charset="0"/>
          </a:endParaRPr>
        </a:p>
      </dgm:t>
    </dgm:pt>
    <dgm:pt modelId="{22CDFEA0-C5EA-4F5D-896A-590A9318F0BD}" type="parTrans" cxnId="{4ABE7D25-DD23-4CAE-87C7-58841EE0DD99}">
      <dgm:prSet/>
      <dgm:spPr/>
      <dgm:t>
        <a:bodyPr/>
        <a:lstStyle/>
        <a:p>
          <a:endParaRPr lang="es-ES"/>
        </a:p>
      </dgm:t>
    </dgm:pt>
    <dgm:pt modelId="{2B491210-5187-43AC-904A-0E1C182481D5}" type="sibTrans" cxnId="{4ABE7D25-DD23-4CAE-87C7-58841EE0DD99}">
      <dgm:prSet/>
      <dgm:spPr/>
      <dgm:t>
        <a:bodyPr/>
        <a:lstStyle/>
        <a:p>
          <a:endParaRPr lang="es-ES"/>
        </a:p>
      </dgm:t>
    </dgm:pt>
    <dgm:pt modelId="{48651C90-5D13-4E50-83F0-A3D1B57CB410}">
      <dgm:prSet phldrT="[Texto]" custT="1"/>
      <dgm:spPr/>
      <dgm:t>
        <a:bodyPr/>
        <a:lstStyle/>
        <a:p>
          <a:r>
            <a:rPr lang="es-ES" sz="2400" b="1" dirty="0" smtClean="0">
              <a:latin typeface="Arial" pitchFamily="34" charset="0"/>
              <a:cs typeface="Arial" pitchFamily="34" charset="0"/>
            </a:rPr>
            <a:t>AUGUSTO ROA BASTOS</a:t>
          </a:r>
        </a:p>
        <a:p>
          <a:r>
            <a:rPr lang="es-ES" sz="2400" dirty="0" smtClean="0">
              <a:latin typeface="Arial" pitchFamily="34" charset="0"/>
              <a:cs typeface="Arial" pitchFamily="34" charset="0"/>
            </a:rPr>
            <a:t>Paraguay</a:t>
          </a:r>
          <a:endParaRPr lang="es-ES" sz="2400" dirty="0">
            <a:latin typeface="Arial" pitchFamily="34" charset="0"/>
            <a:cs typeface="Arial" pitchFamily="34" charset="0"/>
          </a:endParaRPr>
        </a:p>
      </dgm:t>
    </dgm:pt>
    <dgm:pt modelId="{CAF55919-2947-4D8D-B24D-282A5589C0AF}" type="parTrans" cxnId="{3E510D15-83BA-4AC4-B7C1-6D8328FD9D83}">
      <dgm:prSet/>
      <dgm:spPr/>
      <dgm:t>
        <a:bodyPr/>
        <a:lstStyle/>
        <a:p>
          <a:endParaRPr lang="es-ES"/>
        </a:p>
      </dgm:t>
    </dgm:pt>
    <dgm:pt modelId="{72A0104B-C709-492F-9DA6-038B46E0AF67}" type="sibTrans" cxnId="{3E510D15-83BA-4AC4-B7C1-6D8328FD9D83}">
      <dgm:prSet/>
      <dgm:spPr/>
      <dgm:t>
        <a:bodyPr/>
        <a:lstStyle/>
        <a:p>
          <a:endParaRPr lang="es-ES"/>
        </a:p>
      </dgm:t>
    </dgm:pt>
    <dgm:pt modelId="{C7F3F059-E6B9-4983-98DC-301FF88D006C}">
      <dgm:prSet phldrT="[Texto]" custT="1"/>
      <dgm:spPr/>
      <dgm:t>
        <a:bodyPr/>
        <a:lstStyle/>
        <a:p>
          <a:r>
            <a:rPr lang="es-ES" sz="2400" b="1" dirty="0" smtClean="0">
              <a:latin typeface="Arial" pitchFamily="34" charset="0"/>
              <a:cs typeface="Arial" pitchFamily="34" charset="0"/>
            </a:rPr>
            <a:t>JOSE LEZAMA </a:t>
          </a:r>
          <a:r>
            <a:rPr lang="es-ES" sz="2400" b="1" dirty="0" smtClean="0">
              <a:latin typeface="Arial" pitchFamily="34" charset="0"/>
              <a:cs typeface="Arial" pitchFamily="34" charset="0"/>
            </a:rPr>
            <a:t>LIMA</a:t>
          </a:r>
          <a:endParaRPr lang="es-ES" sz="2400" b="1" dirty="0" smtClean="0">
            <a:latin typeface="Arial" pitchFamily="34" charset="0"/>
            <a:cs typeface="Arial" pitchFamily="34" charset="0"/>
          </a:endParaRPr>
        </a:p>
        <a:p>
          <a:r>
            <a:rPr lang="es-ES" sz="2400" dirty="0" smtClean="0">
              <a:latin typeface="Arial" pitchFamily="34" charset="0"/>
              <a:cs typeface="Arial" pitchFamily="34" charset="0"/>
            </a:rPr>
            <a:t>Cuba</a:t>
          </a:r>
          <a:endParaRPr lang="es-ES" sz="2400" dirty="0">
            <a:latin typeface="Arial" pitchFamily="34" charset="0"/>
            <a:cs typeface="Arial" pitchFamily="34" charset="0"/>
          </a:endParaRPr>
        </a:p>
      </dgm:t>
    </dgm:pt>
    <dgm:pt modelId="{8B28C2B3-50AF-4919-9503-E43657F29787}" type="parTrans" cxnId="{608EDF7E-947A-40B5-B3EE-D677A824C4DA}">
      <dgm:prSet/>
      <dgm:spPr/>
      <dgm:t>
        <a:bodyPr/>
        <a:lstStyle/>
        <a:p>
          <a:endParaRPr lang="es-ES"/>
        </a:p>
      </dgm:t>
    </dgm:pt>
    <dgm:pt modelId="{AD775DD8-FAD8-47B7-9D82-1480F0F6EA1B}" type="sibTrans" cxnId="{608EDF7E-947A-40B5-B3EE-D677A824C4DA}">
      <dgm:prSet/>
      <dgm:spPr/>
      <dgm:t>
        <a:bodyPr/>
        <a:lstStyle/>
        <a:p>
          <a:endParaRPr lang="es-ES"/>
        </a:p>
      </dgm:t>
    </dgm:pt>
    <dgm:pt modelId="{8F7CFBAA-64F2-4156-96EB-24D888AE463A}" type="pres">
      <dgm:prSet presAssocID="{5922A283-467C-4E1E-85E1-E5DA9AECB81D}" presName="Name0" presStyleCnt="0">
        <dgm:presLayoutVars>
          <dgm:dir/>
          <dgm:resizeHandles val="exact"/>
        </dgm:presLayoutVars>
      </dgm:prSet>
      <dgm:spPr/>
    </dgm:pt>
    <dgm:pt modelId="{EDC3CFB4-E01D-439E-AF72-69F70000C21F}" type="pres">
      <dgm:prSet presAssocID="{5922A283-467C-4E1E-85E1-E5DA9AECB81D}" presName="fgShape" presStyleLbl="fgShp" presStyleIdx="0" presStyleCnt="1"/>
      <dgm:spPr/>
    </dgm:pt>
    <dgm:pt modelId="{99A691DD-5319-4A34-85B5-4B896CEB3D60}" type="pres">
      <dgm:prSet presAssocID="{5922A283-467C-4E1E-85E1-E5DA9AECB81D}" presName="linComp" presStyleCnt="0"/>
      <dgm:spPr/>
    </dgm:pt>
    <dgm:pt modelId="{52D4B0A4-0458-48F1-9E31-D5035A954CE0}" type="pres">
      <dgm:prSet presAssocID="{D47DE369-0136-4B89-B2D7-8E408ECCD151}" presName="compNode" presStyleCnt="0"/>
      <dgm:spPr/>
    </dgm:pt>
    <dgm:pt modelId="{347B9B7A-48F5-4264-AC2F-39DFA380228E}" type="pres">
      <dgm:prSet presAssocID="{D47DE369-0136-4B89-B2D7-8E408ECCD151}" presName="bkgdShape" presStyleLbl="node1" presStyleIdx="0" presStyleCnt="3"/>
      <dgm:spPr/>
      <dgm:t>
        <a:bodyPr/>
        <a:lstStyle/>
        <a:p>
          <a:endParaRPr lang="es-ES"/>
        </a:p>
      </dgm:t>
    </dgm:pt>
    <dgm:pt modelId="{6F5610DE-5FD1-4011-90DD-E2B652615372}" type="pres">
      <dgm:prSet presAssocID="{D47DE369-0136-4B89-B2D7-8E408ECCD151}" presName="nodeTx" presStyleLbl="node1" presStyleIdx="0" presStyleCnt="3">
        <dgm:presLayoutVars>
          <dgm:bulletEnabled val="1"/>
        </dgm:presLayoutVars>
      </dgm:prSet>
      <dgm:spPr/>
      <dgm:t>
        <a:bodyPr/>
        <a:lstStyle/>
        <a:p>
          <a:endParaRPr lang="es-ES"/>
        </a:p>
      </dgm:t>
    </dgm:pt>
    <dgm:pt modelId="{A79BB094-B7B9-4479-9648-F357CDCD3783}" type="pres">
      <dgm:prSet presAssocID="{D47DE369-0136-4B89-B2D7-8E408ECCD151}" presName="invisiNode" presStyleLbl="node1" presStyleIdx="0" presStyleCnt="3"/>
      <dgm:spPr/>
    </dgm:pt>
    <dgm:pt modelId="{C937C577-A7FC-4CB9-820E-DB2AA786E452}" type="pres">
      <dgm:prSet presAssocID="{D47DE369-0136-4B89-B2D7-8E408ECCD151}" presName="imagNode" presStyleLbl="fgImgPlace1" presStyleIdx="0" presStyleCnt="3"/>
      <dgm:spPr>
        <a:blipFill rotWithShape="1">
          <a:blip xmlns:r="http://schemas.openxmlformats.org/officeDocument/2006/relationships" r:embed="rId1"/>
          <a:stretch>
            <a:fillRect/>
          </a:stretch>
        </a:blipFill>
      </dgm:spPr>
    </dgm:pt>
    <dgm:pt modelId="{4A941319-3BC3-4197-96DA-BF329071590C}" type="pres">
      <dgm:prSet presAssocID="{2B491210-5187-43AC-904A-0E1C182481D5}" presName="sibTrans" presStyleLbl="sibTrans2D1" presStyleIdx="0" presStyleCnt="0"/>
      <dgm:spPr/>
    </dgm:pt>
    <dgm:pt modelId="{34B5FFE5-98E6-458E-8D14-B924D49CE177}" type="pres">
      <dgm:prSet presAssocID="{48651C90-5D13-4E50-83F0-A3D1B57CB410}" presName="compNode" presStyleCnt="0"/>
      <dgm:spPr/>
    </dgm:pt>
    <dgm:pt modelId="{FAC1AE52-2E10-4436-8E12-5A396D42D0FA}" type="pres">
      <dgm:prSet presAssocID="{48651C90-5D13-4E50-83F0-A3D1B57CB410}" presName="bkgdShape" presStyleLbl="node1" presStyleIdx="1" presStyleCnt="3"/>
      <dgm:spPr/>
      <dgm:t>
        <a:bodyPr/>
        <a:lstStyle/>
        <a:p>
          <a:endParaRPr lang="es-ES"/>
        </a:p>
      </dgm:t>
    </dgm:pt>
    <dgm:pt modelId="{6F1FA8F2-4270-4D45-9173-9773069F8B21}" type="pres">
      <dgm:prSet presAssocID="{48651C90-5D13-4E50-83F0-A3D1B57CB410}" presName="nodeTx" presStyleLbl="node1" presStyleIdx="1" presStyleCnt="3">
        <dgm:presLayoutVars>
          <dgm:bulletEnabled val="1"/>
        </dgm:presLayoutVars>
      </dgm:prSet>
      <dgm:spPr/>
      <dgm:t>
        <a:bodyPr/>
        <a:lstStyle/>
        <a:p>
          <a:endParaRPr lang="es-ES"/>
        </a:p>
      </dgm:t>
    </dgm:pt>
    <dgm:pt modelId="{A20E18A6-CC2D-4BF9-B008-1F8D1FEB5FDB}" type="pres">
      <dgm:prSet presAssocID="{48651C90-5D13-4E50-83F0-A3D1B57CB410}" presName="invisiNode" presStyleLbl="node1" presStyleIdx="1" presStyleCnt="3"/>
      <dgm:spPr/>
    </dgm:pt>
    <dgm:pt modelId="{3AC5D641-6A7B-41AF-AAB9-6CA9CA211810}" type="pres">
      <dgm:prSet presAssocID="{48651C90-5D13-4E50-83F0-A3D1B57CB410}" presName="imagNode" presStyleLbl="fgImgPlace1" presStyleIdx="1" presStyleCnt="3"/>
      <dgm:spPr>
        <a:blipFill rotWithShape="1">
          <a:blip xmlns:r="http://schemas.openxmlformats.org/officeDocument/2006/relationships" r:embed="rId2"/>
          <a:stretch>
            <a:fillRect/>
          </a:stretch>
        </a:blipFill>
      </dgm:spPr>
    </dgm:pt>
    <dgm:pt modelId="{608E406F-2C4C-4617-865E-83CF7EC57446}" type="pres">
      <dgm:prSet presAssocID="{72A0104B-C709-492F-9DA6-038B46E0AF67}" presName="sibTrans" presStyleLbl="sibTrans2D1" presStyleIdx="0" presStyleCnt="0"/>
      <dgm:spPr/>
    </dgm:pt>
    <dgm:pt modelId="{B70EEDC4-8D3E-48C2-8ADF-FBB52A4A9533}" type="pres">
      <dgm:prSet presAssocID="{C7F3F059-E6B9-4983-98DC-301FF88D006C}" presName="compNode" presStyleCnt="0"/>
      <dgm:spPr/>
    </dgm:pt>
    <dgm:pt modelId="{4C6D1E4C-4B77-4FAA-B642-ED4AFDB443C5}" type="pres">
      <dgm:prSet presAssocID="{C7F3F059-E6B9-4983-98DC-301FF88D006C}" presName="bkgdShape" presStyleLbl="node1" presStyleIdx="2" presStyleCnt="3"/>
      <dgm:spPr/>
      <dgm:t>
        <a:bodyPr/>
        <a:lstStyle/>
        <a:p>
          <a:endParaRPr lang="es-ES"/>
        </a:p>
      </dgm:t>
    </dgm:pt>
    <dgm:pt modelId="{AE9DEDFB-079B-445C-A726-636D1B4719DD}" type="pres">
      <dgm:prSet presAssocID="{C7F3F059-E6B9-4983-98DC-301FF88D006C}" presName="nodeTx" presStyleLbl="node1" presStyleIdx="2" presStyleCnt="3">
        <dgm:presLayoutVars>
          <dgm:bulletEnabled val="1"/>
        </dgm:presLayoutVars>
      </dgm:prSet>
      <dgm:spPr/>
      <dgm:t>
        <a:bodyPr/>
        <a:lstStyle/>
        <a:p>
          <a:endParaRPr lang="es-ES"/>
        </a:p>
      </dgm:t>
    </dgm:pt>
    <dgm:pt modelId="{BA28A0D0-FC19-4E30-9C1C-4BB321C74A10}" type="pres">
      <dgm:prSet presAssocID="{C7F3F059-E6B9-4983-98DC-301FF88D006C}" presName="invisiNode" presStyleLbl="node1" presStyleIdx="2" presStyleCnt="3"/>
      <dgm:spPr/>
    </dgm:pt>
    <dgm:pt modelId="{61460B3B-A7B6-4BCB-8E42-319D48048FF3}" type="pres">
      <dgm:prSet presAssocID="{C7F3F059-E6B9-4983-98DC-301FF88D006C}" presName="imagNode" presStyleLbl="fgImgPlace1" presStyleIdx="2" presStyleCnt="3"/>
      <dgm:spPr>
        <a:blipFill rotWithShape="1">
          <a:blip xmlns:r="http://schemas.openxmlformats.org/officeDocument/2006/relationships" r:embed="rId3"/>
          <a:stretch>
            <a:fillRect/>
          </a:stretch>
        </a:blipFill>
      </dgm:spPr>
    </dgm:pt>
  </dgm:ptLst>
  <dgm:cxnLst>
    <dgm:cxn modelId="{4ABE7D25-DD23-4CAE-87C7-58841EE0DD99}" srcId="{5922A283-467C-4E1E-85E1-E5DA9AECB81D}" destId="{D47DE369-0136-4B89-B2D7-8E408ECCD151}" srcOrd="0" destOrd="0" parTransId="{22CDFEA0-C5EA-4F5D-896A-590A9318F0BD}" sibTransId="{2B491210-5187-43AC-904A-0E1C182481D5}"/>
    <dgm:cxn modelId="{608EDF7E-947A-40B5-B3EE-D677A824C4DA}" srcId="{5922A283-467C-4E1E-85E1-E5DA9AECB81D}" destId="{C7F3F059-E6B9-4983-98DC-301FF88D006C}" srcOrd="2" destOrd="0" parTransId="{8B28C2B3-50AF-4919-9503-E43657F29787}" sibTransId="{AD775DD8-FAD8-47B7-9D82-1480F0F6EA1B}"/>
    <dgm:cxn modelId="{EAB59ED3-C5D0-43C8-A4EF-AA8A0E351358}" type="presOf" srcId="{D47DE369-0136-4B89-B2D7-8E408ECCD151}" destId="{6F5610DE-5FD1-4011-90DD-E2B652615372}" srcOrd="1" destOrd="0" presId="urn:microsoft.com/office/officeart/2005/8/layout/hList7"/>
    <dgm:cxn modelId="{3E510D15-83BA-4AC4-B7C1-6D8328FD9D83}" srcId="{5922A283-467C-4E1E-85E1-E5DA9AECB81D}" destId="{48651C90-5D13-4E50-83F0-A3D1B57CB410}" srcOrd="1" destOrd="0" parTransId="{CAF55919-2947-4D8D-B24D-282A5589C0AF}" sibTransId="{72A0104B-C709-492F-9DA6-038B46E0AF67}"/>
    <dgm:cxn modelId="{2892B328-0CFA-4C46-AC8C-23419A412DD8}" type="presOf" srcId="{48651C90-5D13-4E50-83F0-A3D1B57CB410}" destId="{FAC1AE52-2E10-4436-8E12-5A396D42D0FA}" srcOrd="0" destOrd="0" presId="urn:microsoft.com/office/officeart/2005/8/layout/hList7"/>
    <dgm:cxn modelId="{E7F668B7-5C66-4F6E-8049-BE4013425E3A}" type="presOf" srcId="{48651C90-5D13-4E50-83F0-A3D1B57CB410}" destId="{6F1FA8F2-4270-4D45-9173-9773069F8B21}" srcOrd="1" destOrd="0" presId="urn:microsoft.com/office/officeart/2005/8/layout/hList7"/>
    <dgm:cxn modelId="{BB8BA999-DEF5-48CB-BCF9-B08356B28FE4}" type="presOf" srcId="{D47DE369-0136-4B89-B2D7-8E408ECCD151}" destId="{347B9B7A-48F5-4264-AC2F-39DFA380228E}" srcOrd="0" destOrd="0" presId="urn:microsoft.com/office/officeart/2005/8/layout/hList7"/>
    <dgm:cxn modelId="{36F89690-00B2-4A9D-8EFD-56CB9FBA9662}" type="presOf" srcId="{C7F3F059-E6B9-4983-98DC-301FF88D006C}" destId="{AE9DEDFB-079B-445C-A726-636D1B4719DD}" srcOrd="1" destOrd="0" presId="urn:microsoft.com/office/officeart/2005/8/layout/hList7"/>
    <dgm:cxn modelId="{DDD84955-BA81-4A10-B554-F533D4EA8ACC}" type="presOf" srcId="{2B491210-5187-43AC-904A-0E1C182481D5}" destId="{4A941319-3BC3-4197-96DA-BF329071590C}" srcOrd="0" destOrd="0" presId="urn:microsoft.com/office/officeart/2005/8/layout/hList7"/>
    <dgm:cxn modelId="{A7F2196A-3E3E-4146-8DE3-0ED0B8A31A97}" type="presOf" srcId="{C7F3F059-E6B9-4983-98DC-301FF88D006C}" destId="{4C6D1E4C-4B77-4FAA-B642-ED4AFDB443C5}" srcOrd="0" destOrd="0" presId="urn:microsoft.com/office/officeart/2005/8/layout/hList7"/>
    <dgm:cxn modelId="{CB77DD96-BEFA-448A-B6E6-871D2F45CAA5}" type="presOf" srcId="{5922A283-467C-4E1E-85E1-E5DA9AECB81D}" destId="{8F7CFBAA-64F2-4156-96EB-24D888AE463A}" srcOrd="0" destOrd="0" presId="urn:microsoft.com/office/officeart/2005/8/layout/hList7"/>
    <dgm:cxn modelId="{ECDB6A14-5446-4AA2-A8E0-71370DDF9B63}" type="presOf" srcId="{72A0104B-C709-492F-9DA6-038B46E0AF67}" destId="{608E406F-2C4C-4617-865E-83CF7EC57446}" srcOrd="0" destOrd="0" presId="urn:microsoft.com/office/officeart/2005/8/layout/hList7"/>
    <dgm:cxn modelId="{286A5C0C-9AEF-462E-BBD4-991CFFA9A55F}" type="presParOf" srcId="{8F7CFBAA-64F2-4156-96EB-24D888AE463A}" destId="{EDC3CFB4-E01D-439E-AF72-69F70000C21F}" srcOrd="0" destOrd="0" presId="urn:microsoft.com/office/officeart/2005/8/layout/hList7"/>
    <dgm:cxn modelId="{EB93C2B7-13FF-4B5B-87D9-6DF893799B67}" type="presParOf" srcId="{8F7CFBAA-64F2-4156-96EB-24D888AE463A}" destId="{99A691DD-5319-4A34-85B5-4B896CEB3D60}" srcOrd="1" destOrd="0" presId="urn:microsoft.com/office/officeart/2005/8/layout/hList7"/>
    <dgm:cxn modelId="{E56229E1-E46A-40B8-A754-9CA582EF5D82}" type="presParOf" srcId="{99A691DD-5319-4A34-85B5-4B896CEB3D60}" destId="{52D4B0A4-0458-48F1-9E31-D5035A954CE0}" srcOrd="0" destOrd="0" presId="urn:microsoft.com/office/officeart/2005/8/layout/hList7"/>
    <dgm:cxn modelId="{E7CCBB0C-7241-4668-8DCA-3A7F3E434C82}" type="presParOf" srcId="{52D4B0A4-0458-48F1-9E31-D5035A954CE0}" destId="{347B9B7A-48F5-4264-AC2F-39DFA380228E}" srcOrd="0" destOrd="0" presId="urn:microsoft.com/office/officeart/2005/8/layout/hList7"/>
    <dgm:cxn modelId="{28EEBCBD-8942-4754-94F6-AA421B15F48D}" type="presParOf" srcId="{52D4B0A4-0458-48F1-9E31-D5035A954CE0}" destId="{6F5610DE-5FD1-4011-90DD-E2B652615372}" srcOrd="1" destOrd="0" presId="urn:microsoft.com/office/officeart/2005/8/layout/hList7"/>
    <dgm:cxn modelId="{F3C67F1A-3D19-433F-8713-DB10AFB615EF}" type="presParOf" srcId="{52D4B0A4-0458-48F1-9E31-D5035A954CE0}" destId="{A79BB094-B7B9-4479-9648-F357CDCD3783}" srcOrd="2" destOrd="0" presId="urn:microsoft.com/office/officeart/2005/8/layout/hList7"/>
    <dgm:cxn modelId="{C7E043FB-2FFE-4CEC-A17E-58AA8922F10D}" type="presParOf" srcId="{52D4B0A4-0458-48F1-9E31-D5035A954CE0}" destId="{C937C577-A7FC-4CB9-820E-DB2AA786E452}" srcOrd="3" destOrd="0" presId="urn:microsoft.com/office/officeart/2005/8/layout/hList7"/>
    <dgm:cxn modelId="{22476010-B370-4536-A571-66AB838BDFF5}" type="presParOf" srcId="{99A691DD-5319-4A34-85B5-4B896CEB3D60}" destId="{4A941319-3BC3-4197-96DA-BF329071590C}" srcOrd="1" destOrd="0" presId="urn:microsoft.com/office/officeart/2005/8/layout/hList7"/>
    <dgm:cxn modelId="{CAB4A932-056C-4F18-BCED-4A200D9EF475}" type="presParOf" srcId="{99A691DD-5319-4A34-85B5-4B896CEB3D60}" destId="{34B5FFE5-98E6-458E-8D14-B924D49CE177}" srcOrd="2" destOrd="0" presId="urn:microsoft.com/office/officeart/2005/8/layout/hList7"/>
    <dgm:cxn modelId="{C1B79662-E48C-46D5-9682-308E4A6D44A5}" type="presParOf" srcId="{34B5FFE5-98E6-458E-8D14-B924D49CE177}" destId="{FAC1AE52-2E10-4436-8E12-5A396D42D0FA}" srcOrd="0" destOrd="0" presId="urn:microsoft.com/office/officeart/2005/8/layout/hList7"/>
    <dgm:cxn modelId="{A51C5A0C-0194-45B0-902B-EEFF3FA6DAB5}" type="presParOf" srcId="{34B5FFE5-98E6-458E-8D14-B924D49CE177}" destId="{6F1FA8F2-4270-4D45-9173-9773069F8B21}" srcOrd="1" destOrd="0" presId="urn:microsoft.com/office/officeart/2005/8/layout/hList7"/>
    <dgm:cxn modelId="{E5CC11B7-4B02-48DB-A696-FBDB05CF7F93}" type="presParOf" srcId="{34B5FFE5-98E6-458E-8D14-B924D49CE177}" destId="{A20E18A6-CC2D-4BF9-B008-1F8D1FEB5FDB}" srcOrd="2" destOrd="0" presId="urn:microsoft.com/office/officeart/2005/8/layout/hList7"/>
    <dgm:cxn modelId="{AF192FE5-F8D1-4BA5-8247-E69DF61366D9}" type="presParOf" srcId="{34B5FFE5-98E6-458E-8D14-B924D49CE177}" destId="{3AC5D641-6A7B-41AF-AAB9-6CA9CA211810}" srcOrd="3" destOrd="0" presId="urn:microsoft.com/office/officeart/2005/8/layout/hList7"/>
    <dgm:cxn modelId="{B45752BF-7BEE-469E-AEA4-6209C9E23A18}" type="presParOf" srcId="{99A691DD-5319-4A34-85B5-4B896CEB3D60}" destId="{608E406F-2C4C-4617-865E-83CF7EC57446}" srcOrd="3" destOrd="0" presId="urn:microsoft.com/office/officeart/2005/8/layout/hList7"/>
    <dgm:cxn modelId="{EFB06151-EAD9-4F49-A417-FB2237DA0A36}" type="presParOf" srcId="{99A691DD-5319-4A34-85B5-4B896CEB3D60}" destId="{B70EEDC4-8D3E-48C2-8ADF-FBB52A4A9533}" srcOrd="4" destOrd="0" presId="urn:microsoft.com/office/officeart/2005/8/layout/hList7"/>
    <dgm:cxn modelId="{5D12F29C-AD30-446B-8CD1-8C767D8ECD74}" type="presParOf" srcId="{B70EEDC4-8D3E-48C2-8ADF-FBB52A4A9533}" destId="{4C6D1E4C-4B77-4FAA-B642-ED4AFDB443C5}" srcOrd="0" destOrd="0" presId="urn:microsoft.com/office/officeart/2005/8/layout/hList7"/>
    <dgm:cxn modelId="{39D6F03D-8FAE-4172-B389-3F5729730846}" type="presParOf" srcId="{B70EEDC4-8D3E-48C2-8ADF-FBB52A4A9533}" destId="{AE9DEDFB-079B-445C-A726-636D1B4719DD}" srcOrd="1" destOrd="0" presId="urn:microsoft.com/office/officeart/2005/8/layout/hList7"/>
    <dgm:cxn modelId="{C6E0CA4D-A93F-4B1B-8DFE-AD4FC5C4A5D2}" type="presParOf" srcId="{B70EEDC4-8D3E-48C2-8ADF-FBB52A4A9533}" destId="{BA28A0D0-FC19-4E30-9C1C-4BB321C74A10}" srcOrd="2" destOrd="0" presId="urn:microsoft.com/office/officeart/2005/8/layout/hList7"/>
    <dgm:cxn modelId="{695A492C-D5EA-4311-8DED-5CCC4F5B41E0}" type="presParOf" srcId="{B70EEDC4-8D3E-48C2-8ADF-FBB52A4A9533}" destId="{61460B3B-A7B6-4BCB-8E42-319D48048FF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22A283-467C-4E1E-85E1-E5DA9AECB81D}" type="doc">
      <dgm:prSet loTypeId="urn:microsoft.com/office/officeart/2005/8/layout/hList7" loCatId="list" qsTypeId="urn:microsoft.com/office/officeart/2005/8/quickstyle/simple1" qsCatId="simple" csTypeId="urn:microsoft.com/office/officeart/2005/8/colors/accent3_1" csCatId="accent3" phldr="1"/>
      <dgm:spPr/>
    </dgm:pt>
    <dgm:pt modelId="{D47DE369-0136-4B89-B2D7-8E408ECCD151}">
      <dgm:prSet phldrT="[Texto]" custT="1"/>
      <dgm:spPr/>
      <dgm:t>
        <a:bodyPr/>
        <a:lstStyle/>
        <a:p>
          <a:r>
            <a:rPr lang="es-ES" sz="2400" b="1" dirty="0" smtClean="0">
              <a:latin typeface="Arial" pitchFamily="34" charset="0"/>
              <a:cs typeface="Arial" pitchFamily="34" charset="0"/>
            </a:rPr>
            <a:t>JUAN RULFO</a:t>
          </a:r>
          <a:endParaRPr lang="es-ES" sz="2400" b="1" dirty="0" smtClean="0">
            <a:latin typeface="Arial" pitchFamily="34" charset="0"/>
            <a:cs typeface="Arial" pitchFamily="34" charset="0"/>
          </a:endParaRPr>
        </a:p>
        <a:p>
          <a:r>
            <a:rPr lang="es-ES" sz="2400" dirty="0" smtClean="0">
              <a:latin typeface="Arial" pitchFamily="34" charset="0"/>
              <a:cs typeface="Arial" pitchFamily="34" charset="0"/>
            </a:rPr>
            <a:t>México</a:t>
          </a:r>
          <a:endParaRPr lang="es-ES" sz="2400" dirty="0">
            <a:latin typeface="Arial" pitchFamily="34" charset="0"/>
            <a:cs typeface="Arial" pitchFamily="34" charset="0"/>
          </a:endParaRPr>
        </a:p>
      </dgm:t>
    </dgm:pt>
    <dgm:pt modelId="{22CDFEA0-C5EA-4F5D-896A-590A9318F0BD}" type="parTrans" cxnId="{4ABE7D25-DD23-4CAE-87C7-58841EE0DD99}">
      <dgm:prSet/>
      <dgm:spPr/>
      <dgm:t>
        <a:bodyPr/>
        <a:lstStyle/>
        <a:p>
          <a:endParaRPr lang="es-ES"/>
        </a:p>
      </dgm:t>
    </dgm:pt>
    <dgm:pt modelId="{2B491210-5187-43AC-904A-0E1C182481D5}" type="sibTrans" cxnId="{4ABE7D25-DD23-4CAE-87C7-58841EE0DD99}">
      <dgm:prSet/>
      <dgm:spPr/>
      <dgm:t>
        <a:bodyPr/>
        <a:lstStyle/>
        <a:p>
          <a:endParaRPr lang="es-ES"/>
        </a:p>
      </dgm:t>
    </dgm:pt>
    <dgm:pt modelId="{C7F3F059-E6B9-4983-98DC-301FF88D006C}">
      <dgm:prSet phldrT="[Texto]" custT="1"/>
      <dgm:spPr/>
      <dgm:t>
        <a:bodyPr/>
        <a:lstStyle/>
        <a:p>
          <a:r>
            <a:rPr lang="es-ES" sz="2400" b="1" dirty="0" smtClean="0">
              <a:latin typeface="Arial" pitchFamily="34" charset="0"/>
              <a:cs typeface="Arial" pitchFamily="34" charset="0"/>
            </a:rPr>
            <a:t>JOSE </a:t>
          </a:r>
          <a:r>
            <a:rPr lang="es-ES" sz="2400" b="1" dirty="0" smtClean="0">
              <a:latin typeface="Arial" pitchFamily="34" charset="0"/>
              <a:cs typeface="Arial" pitchFamily="34" charset="0"/>
            </a:rPr>
            <a:t>DONOSO</a:t>
          </a:r>
          <a:endParaRPr lang="es-ES" sz="2400" b="1" dirty="0" smtClean="0">
            <a:latin typeface="Arial" pitchFamily="34" charset="0"/>
            <a:cs typeface="Arial" pitchFamily="34" charset="0"/>
          </a:endParaRPr>
        </a:p>
        <a:p>
          <a:r>
            <a:rPr lang="es-ES" sz="2400" dirty="0" smtClean="0">
              <a:latin typeface="Arial" pitchFamily="34" charset="0"/>
              <a:cs typeface="Arial" pitchFamily="34" charset="0"/>
            </a:rPr>
            <a:t>Chile</a:t>
          </a:r>
          <a:endParaRPr lang="es-ES" sz="2400" dirty="0">
            <a:latin typeface="Arial" pitchFamily="34" charset="0"/>
            <a:cs typeface="Arial" pitchFamily="34" charset="0"/>
          </a:endParaRPr>
        </a:p>
      </dgm:t>
    </dgm:pt>
    <dgm:pt modelId="{8B28C2B3-50AF-4919-9503-E43657F29787}" type="parTrans" cxnId="{608EDF7E-947A-40B5-B3EE-D677A824C4DA}">
      <dgm:prSet/>
      <dgm:spPr/>
      <dgm:t>
        <a:bodyPr/>
        <a:lstStyle/>
        <a:p>
          <a:endParaRPr lang="es-ES"/>
        </a:p>
      </dgm:t>
    </dgm:pt>
    <dgm:pt modelId="{AD775DD8-FAD8-47B7-9D82-1480F0F6EA1B}" type="sibTrans" cxnId="{608EDF7E-947A-40B5-B3EE-D677A824C4DA}">
      <dgm:prSet/>
      <dgm:spPr/>
      <dgm:t>
        <a:bodyPr/>
        <a:lstStyle/>
        <a:p>
          <a:endParaRPr lang="es-ES"/>
        </a:p>
      </dgm:t>
    </dgm:pt>
    <dgm:pt modelId="{27BD9AA2-7CA7-DB44-854A-3D67891E4718}">
      <dgm:prSet phldrT="[Texto]" custT="1"/>
      <dgm:spPr/>
      <dgm:t>
        <a:bodyPr/>
        <a:lstStyle/>
        <a:p>
          <a:r>
            <a:rPr lang="es-ES" sz="2400" b="1" dirty="0" smtClean="0">
              <a:latin typeface="Arial" pitchFamily="34" charset="0"/>
              <a:cs typeface="Arial" pitchFamily="34" charset="0"/>
            </a:rPr>
            <a:t>ISABEL ALLENDE</a:t>
          </a:r>
        </a:p>
        <a:p>
          <a:r>
            <a:rPr lang="es-ES" sz="2400" dirty="0" smtClean="0">
              <a:latin typeface="Arial" pitchFamily="34" charset="0"/>
              <a:cs typeface="Arial" pitchFamily="34" charset="0"/>
            </a:rPr>
            <a:t>Chile</a:t>
          </a:r>
          <a:endParaRPr lang="es-ES" sz="2400" dirty="0">
            <a:latin typeface="Arial" pitchFamily="34" charset="0"/>
            <a:cs typeface="Arial" pitchFamily="34" charset="0"/>
          </a:endParaRPr>
        </a:p>
      </dgm:t>
    </dgm:pt>
    <dgm:pt modelId="{27164A81-C565-FB41-B297-0E7E25954759}" type="parTrans" cxnId="{E0C901A0-CC84-2140-BBC4-006774F6161B}">
      <dgm:prSet/>
      <dgm:spPr/>
      <dgm:t>
        <a:bodyPr/>
        <a:lstStyle/>
        <a:p>
          <a:endParaRPr lang="es-ES"/>
        </a:p>
      </dgm:t>
    </dgm:pt>
    <dgm:pt modelId="{CD71C632-70D1-D246-B4F6-C9E16E12F5EB}" type="sibTrans" cxnId="{E0C901A0-CC84-2140-BBC4-006774F6161B}">
      <dgm:prSet/>
      <dgm:spPr/>
      <dgm:t>
        <a:bodyPr/>
        <a:lstStyle/>
        <a:p>
          <a:endParaRPr lang="es-ES"/>
        </a:p>
      </dgm:t>
    </dgm:pt>
    <dgm:pt modelId="{8F7CFBAA-64F2-4156-96EB-24D888AE463A}" type="pres">
      <dgm:prSet presAssocID="{5922A283-467C-4E1E-85E1-E5DA9AECB81D}" presName="Name0" presStyleCnt="0">
        <dgm:presLayoutVars>
          <dgm:dir/>
          <dgm:resizeHandles val="exact"/>
        </dgm:presLayoutVars>
      </dgm:prSet>
      <dgm:spPr/>
    </dgm:pt>
    <dgm:pt modelId="{EDC3CFB4-E01D-439E-AF72-69F70000C21F}" type="pres">
      <dgm:prSet presAssocID="{5922A283-467C-4E1E-85E1-E5DA9AECB81D}" presName="fgShape" presStyleLbl="fgShp" presStyleIdx="0" presStyleCnt="1"/>
      <dgm:spPr/>
    </dgm:pt>
    <dgm:pt modelId="{99A691DD-5319-4A34-85B5-4B896CEB3D60}" type="pres">
      <dgm:prSet presAssocID="{5922A283-467C-4E1E-85E1-E5DA9AECB81D}" presName="linComp" presStyleCnt="0"/>
      <dgm:spPr/>
    </dgm:pt>
    <dgm:pt modelId="{52D4B0A4-0458-48F1-9E31-D5035A954CE0}" type="pres">
      <dgm:prSet presAssocID="{D47DE369-0136-4B89-B2D7-8E408ECCD151}" presName="compNode" presStyleCnt="0"/>
      <dgm:spPr/>
    </dgm:pt>
    <dgm:pt modelId="{347B9B7A-48F5-4264-AC2F-39DFA380228E}" type="pres">
      <dgm:prSet presAssocID="{D47DE369-0136-4B89-B2D7-8E408ECCD151}" presName="bkgdShape" presStyleLbl="node1" presStyleIdx="0" presStyleCnt="3"/>
      <dgm:spPr/>
      <dgm:t>
        <a:bodyPr/>
        <a:lstStyle/>
        <a:p>
          <a:endParaRPr lang="es-ES"/>
        </a:p>
      </dgm:t>
    </dgm:pt>
    <dgm:pt modelId="{6F5610DE-5FD1-4011-90DD-E2B652615372}" type="pres">
      <dgm:prSet presAssocID="{D47DE369-0136-4B89-B2D7-8E408ECCD151}" presName="nodeTx" presStyleLbl="node1" presStyleIdx="0" presStyleCnt="3">
        <dgm:presLayoutVars>
          <dgm:bulletEnabled val="1"/>
        </dgm:presLayoutVars>
      </dgm:prSet>
      <dgm:spPr/>
      <dgm:t>
        <a:bodyPr/>
        <a:lstStyle/>
        <a:p>
          <a:endParaRPr lang="es-ES"/>
        </a:p>
      </dgm:t>
    </dgm:pt>
    <dgm:pt modelId="{A79BB094-B7B9-4479-9648-F357CDCD3783}" type="pres">
      <dgm:prSet presAssocID="{D47DE369-0136-4B89-B2D7-8E408ECCD151}" presName="invisiNode" presStyleLbl="node1" presStyleIdx="0" presStyleCnt="3"/>
      <dgm:spPr/>
    </dgm:pt>
    <dgm:pt modelId="{C937C577-A7FC-4CB9-820E-DB2AA786E452}" type="pres">
      <dgm:prSet presAssocID="{D47DE369-0136-4B89-B2D7-8E408ECCD151}"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4A941319-3BC3-4197-96DA-BF329071590C}" type="pres">
      <dgm:prSet presAssocID="{2B491210-5187-43AC-904A-0E1C182481D5}" presName="sibTrans" presStyleLbl="sibTrans2D1" presStyleIdx="0" presStyleCnt="0"/>
      <dgm:spPr/>
    </dgm:pt>
    <dgm:pt modelId="{BD432D13-9438-8B44-B0EF-BD723A81590A}" type="pres">
      <dgm:prSet presAssocID="{27BD9AA2-7CA7-DB44-854A-3D67891E4718}" presName="compNode" presStyleCnt="0"/>
      <dgm:spPr/>
    </dgm:pt>
    <dgm:pt modelId="{B9656E69-6C6A-DE4D-B297-148B62E89AB0}" type="pres">
      <dgm:prSet presAssocID="{27BD9AA2-7CA7-DB44-854A-3D67891E4718}" presName="bkgdShape" presStyleLbl="node1" presStyleIdx="1" presStyleCnt="3"/>
      <dgm:spPr/>
      <dgm:t>
        <a:bodyPr/>
        <a:lstStyle/>
        <a:p>
          <a:endParaRPr lang="es-ES"/>
        </a:p>
      </dgm:t>
    </dgm:pt>
    <dgm:pt modelId="{BF7C7F54-10A4-2841-B57F-597485BD263A}" type="pres">
      <dgm:prSet presAssocID="{27BD9AA2-7CA7-DB44-854A-3D67891E4718}" presName="nodeTx" presStyleLbl="node1" presStyleIdx="1" presStyleCnt="3">
        <dgm:presLayoutVars>
          <dgm:bulletEnabled val="1"/>
        </dgm:presLayoutVars>
      </dgm:prSet>
      <dgm:spPr/>
      <dgm:t>
        <a:bodyPr/>
        <a:lstStyle/>
        <a:p>
          <a:endParaRPr lang="es-ES"/>
        </a:p>
      </dgm:t>
    </dgm:pt>
    <dgm:pt modelId="{B2C9165B-3D0B-694F-A217-7904DAA4A167}" type="pres">
      <dgm:prSet presAssocID="{27BD9AA2-7CA7-DB44-854A-3D67891E4718}" presName="invisiNode" presStyleLbl="node1" presStyleIdx="1" presStyleCnt="3"/>
      <dgm:spPr/>
    </dgm:pt>
    <dgm:pt modelId="{82285416-D499-9D4A-8307-87A72DF2AADC}" type="pres">
      <dgm:prSet presAssocID="{27BD9AA2-7CA7-DB44-854A-3D67891E4718}"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dgm:spPr>
    </dgm:pt>
    <dgm:pt modelId="{6D240EC5-FC4E-3C4A-8BF2-E43FE779C431}" type="pres">
      <dgm:prSet presAssocID="{CD71C632-70D1-D246-B4F6-C9E16E12F5EB}" presName="sibTrans" presStyleLbl="sibTrans2D1" presStyleIdx="0" presStyleCnt="0"/>
      <dgm:spPr/>
    </dgm:pt>
    <dgm:pt modelId="{B70EEDC4-8D3E-48C2-8ADF-FBB52A4A9533}" type="pres">
      <dgm:prSet presAssocID="{C7F3F059-E6B9-4983-98DC-301FF88D006C}" presName="compNode" presStyleCnt="0"/>
      <dgm:spPr/>
    </dgm:pt>
    <dgm:pt modelId="{4C6D1E4C-4B77-4FAA-B642-ED4AFDB443C5}" type="pres">
      <dgm:prSet presAssocID="{C7F3F059-E6B9-4983-98DC-301FF88D006C}" presName="bkgdShape" presStyleLbl="node1" presStyleIdx="2" presStyleCnt="3"/>
      <dgm:spPr/>
      <dgm:t>
        <a:bodyPr/>
        <a:lstStyle/>
        <a:p>
          <a:endParaRPr lang="es-ES"/>
        </a:p>
      </dgm:t>
    </dgm:pt>
    <dgm:pt modelId="{AE9DEDFB-079B-445C-A726-636D1B4719DD}" type="pres">
      <dgm:prSet presAssocID="{C7F3F059-E6B9-4983-98DC-301FF88D006C}" presName="nodeTx" presStyleLbl="node1" presStyleIdx="2" presStyleCnt="3">
        <dgm:presLayoutVars>
          <dgm:bulletEnabled val="1"/>
        </dgm:presLayoutVars>
      </dgm:prSet>
      <dgm:spPr/>
      <dgm:t>
        <a:bodyPr/>
        <a:lstStyle/>
        <a:p>
          <a:endParaRPr lang="es-ES"/>
        </a:p>
      </dgm:t>
    </dgm:pt>
    <dgm:pt modelId="{BA28A0D0-FC19-4E30-9C1C-4BB321C74A10}" type="pres">
      <dgm:prSet presAssocID="{C7F3F059-E6B9-4983-98DC-301FF88D006C}" presName="invisiNode" presStyleLbl="node1" presStyleIdx="2" presStyleCnt="3"/>
      <dgm:spPr/>
    </dgm:pt>
    <dgm:pt modelId="{61460B3B-A7B6-4BCB-8E42-319D48048FF3}" type="pres">
      <dgm:prSet presAssocID="{C7F3F059-E6B9-4983-98DC-301FF88D006C}"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Lst>
  <dgm:cxnLst>
    <dgm:cxn modelId="{BB452C15-318E-C84A-B5AC-B071ADA91A22}" type="presOf" srcId="{D47DE369-0136-4B89-B2D7-8E408ECCD151}" destId="{6F5610DE-5FD1-4011-90DD-E2B652615372}" srcOrd="1" destOrd="0" presId="urn:microsoft.com/office/officeart/2005/8/layout/hList7"/>
    <dgm:cxn modelId="{FB3F0A3F-1C44-A040-8B52-B5CD7FC5A6EC}" type="presOf" srcId="{C7F3F059-E6B9-4983-98DC-301FF88D006C}" destId="{4C6D1E4C-4B77-4FAA-B642-ED4AFDB443C5}" srcOrd="0" destOrd="0" presId="urn:microsoft.com/office/officeart/2005/8/layout/hList7"/>
    <dgm:cxn modelId="{9B111FAD-F319-C949-9559-72764D5551E9}" type="presOf" srcId="{D47DE369-0136-4B89-B2D7-8E408ECCD151}" destId="{347B9B7A-48F5-4264-AC2F-39DFA380228E}" srcOrd="0" destOrd="0" presId="urn:microsoft.com/office/officeart/2005/8/layout/hList7"/>
    <dgm:cxn modelId="{52CCAAED-CF3F-7E4F-85FF-F808C2A752F7}" type="presOf" srcId="{C7F3F059-E6B9-4983-98DC-301FF88D006C}" destId="{AE9DEDFB-079B-445C-A726-636D1B4719DD}" srcOrd="1" destOrd="0" presId="urn:microsoft.com/office/officeart/2005/8/layout/hList7"/>
    <dgm:cxn modelId="{789E3569-71E9-5F4C-93C8-C73B95C87B4B}" type="presOf" srcId="{5922A283-467C-4E1E-85E1-E5DA9AECB81D}" destId="{8F7CFBAA-64F2-4156-96EB-24D888AE463A}" srcOrd="0" destOrd="0" presId="urn:microsoft.com/office/officeart/2005/8/layout/hList7"/>
    <dgm:cxn modelId="{900D12FB-D761-B74E-962A-FE019DD0B1EC}" type="presOf" srcId="{27BD9AA2-7CA7-DB44-854A-3D67891E4718}" destId="{B9656E69-6C6A-DE4D-B297-148B62E89AB0}" srcOrd="0" destOrd="0" presId="urn:microsoft.com/office/officeart/2005/8/layout/hList7"/>
    <dgm:cxn modelId="{F8339854-20DE-F749-9F22-334A9423AF3E}" type="presOf" srcId="{27BD9AA2-7CA7-DB44-854A-3D67891E4718}" destId="{BF7C7F54-10A4-2841-B57F-597485BD263A}" srcOrd="1" destOrd="0" presId="urn:microsoft.com/office/officeart/2005/8/layout/hList7"/>
    <dgm:cxn modelId="{E0C901A0-CC84-2140-BBC4-006774F6161B}" srcId="{5922A283-467C-4E1E-85E1-E5DA9AECB81D}" destId="{27BD9AA2-7CA7-DB44-854A-3D67891E4718}" srcOrd="1" destOrd="0" parTransId="{27164A81-C565-FB41-B297-0E7E25954759}" sibTransId="{CD71C632-70D1-D246-B4F6-C9E16E12F5EB}"/>
    <dgm:cxn modelId="{608EDF7E-947A-40B5-B3EE-D677A824C4DA}" srcId="{5922A283-467C-4E1E-85E1-E5DA9AECB81D}" destId="{C7F3F059-E6B9-4983-98DC-301FF88D006C}" srcOrd="2" destOrd="0" parTransId="{8B28C2B3-50AF-4919-9503-E43657F29787}" sibTransId="{AD775DD8-FAD8-47B7-9D82-1480F0F6EA1B}"/>
    <dgm:cxn modelId="{B05ACB4B-C6B4-5A41-965D-70E8C69225E7}" type="presOf" srcId="{CD71C632-70D1-D246-B4F6-C9E16E12F5EB}" destId="{6D240EC5-FC4E-3C4A-8BF2-E43FE779C431}" srcOrd="0" destOrd="0" presId="urn:microsoft.com/office/officeart/2005/8/layout/hList7"/>
    <dgm:cxn modelId="{4ED91638-8E3E-6E4F-90E4-491BDB46D440}" type="presOf" srcId="{2B491210-5187-43AC-904A-0E1C182481D5}" destId="{4A941319-3BC3-4197-96DA-BF329071590C}" srcOrd="0" destOrd="0" presId="urn:microsoft.com/office/officeart/2005/8/layout/hList7"/>
    <dgm:cxn modelId="{4ABE7D25-DD23-4CAE-87C7-58841EE0DD99}" srcId="{5922A283-467C-4E1E-85E1-E5DA9AECB81D}" destId="{D47DE369-0136-4B89-B2D7-8E408ECCD151}" srcOrd="0" destOrd="0" parTransId="{22CDFEA0-C5EA-4F5D-896A-590A9318F0BD}" sibTransId="{2B491210-5187-43AC-904A-0E1C182481D5}"/>
    <dgm:cxn modelId="{AAC0E8D5-54A0-8D41-BAE0-41FDD0DA1EC4}" type="presParOf" srcId="{8F7CFBAA-64F2-4156-96EB-24D888AE463A}" destId="{EDC3CFB4-E01D-439E-AF72-69F70000C21F}" srcOrd="0" destOrd="0" presId="urn:microsoft.com/office/officeart/2005/8/layout/hList7"/>
    <dgm:cxn modelId="{D9B27583-0C0D-5046-9864-AB86AA50D230}" type="presParOf" srcId="{8F7CFBAA-64F2-4156-96EB-24D888AE463A}" destId="{99A691DD-5319-4A34-85B5-4B896CEB3D60}" srcOrd="1" destOrd="0" presId="urn:microsoft.com/office/officeart/2005/8/layout/hList7"/>
    <dgm:cxn modelId="{7E4CBACF-119A-BD49-9D11-F1253C467F63}" type="presParOf" srcId="{99A691DD-5319-4A34-85B5-4B896CEB3D60}" destId="{52D4B0A4-0458-48F1-9E31-D5035A954CE0}" srcOrd="0" destOrd="0" presId="urn:microsoft.com/office/officeart/2005/8/layout/hList7"/>
    <dgm:cxn modelId="{94360507-AF41-5248-BD1D-54DCDDB29B96}" type="presParOf" srcId="{52D4B0A4-0458-48F1-9E31-D5035A954CE0}" destId="{347B9B7A-48F5-4264-AC2F-39DFA380228E}" srcOrd="0" destOrd="0" presId="urn:microsoft.com/office/officeart/2005/8/layout/hList7"/>
    <dgm:cxn modelId="{EE318F10-185C-E348-9C76-B5BB23CFC560}" type="presParOf" srcId="{52D4B0A4-0458-48F1-9E31-D5035A954CE0}" destId="{6F5610DE-5FD1-4011-90DD-E2B652615372}" srcOrd="1" destOrd="0" presId="urn:microsoft.com/office/officeart/2005/8/layout/hList7"/>
    <dgm:cxn modelId="{630195BD-9F18-AF4C-80EA-F0AB2173820A}" type="presParOf" srcId="{52D4B0A4-0458-48F1-9E31-D5035A954CE0}" destId="{A79BB094-B7B9-4479-9648-F357CDCD3783}" srcOrd="2" destOrd="0" presId="urn:microsoft.com/office/officeart/2005/8/layout/hList7"/>
    <dgm:cxn modelId="{F1909839-11A9-9946-B6AA-9909304B3C8B}" type="presParOf" srcId="{52D4B0A4-0458-48F1-9E31-D5035A954CE0}" destId="{C937C577-A7FC-4CB9-820E-DB2AA786E452}" srcOrd="3" destOrd="0" presId="urn:microsoft.com/office/officeart/2005/8/layout/hList7"/>
    <dgm:cxn modelId="{E10B0C73-BD00-5C4F-9481-C9EA1A6D4FFF}" type="presParOf" srcId="{99A691DD-5319-4A34-85B5-4B896CEB3D60}" destId="{4A941319-3BC3-4197-96DA-BF329071590C}" srcOrd="1" destOrd="0" presId="urn:microsoft.com/office/officeart/2005/8/layout/hList7"/>
    <dgm:cxn modelId="{1F769909-61C0-5247-BD1C-5C63BECB7622}" type="presParOf" srcId="{99A691DD-5319-4A34-85B5-4B896CEB3D60}" destId="{BD432D13-9438-8B44-B0EF-BD723A81590A}" srcOrd="2" destOrd="0" presId="urn:microsoft.com/office/officeart/2005/8/layout/hList7"/>
    <dgm:cxn modelId="{AAC6BEE5-E269-A846-926B-F2109BBB2D02}" type="presParOf" srcId="{BD432D13-9438-8B44-B0EF-BD723A81590A}" destId="{B9656E69-6C6A-DE4D-B297-148B62E89AB0}" srcOrd="0" destOrd="0" presId="urn:microsoft.com/office/officeart/2005/8/layout/hList7"/>
    <dgm:cxn modelId="{A0AC469B-AE3C-F148-9D3A-DD8E8D2E2494}" type="presParOf" srcId="{BD432D13-9438-8B44-B0EF-BD723A81590A}" destId="{BF7C7F54-10A4-2841-B57F-597485BD263A}" srcOrd="1" destOrd="0" presId="urn:microsoft.com/office/officeart/2005/8/layout/hList7"/>
    <dgm:cxn modelId="{4620C891-BA26-2D43-8121-0C31868BD2D2}" type="presParOf" srcId="{BD432D13-9438-8B44-B0EF-BD723A81590A}" destId="{B2C9165B-3D0B-694F-A217-7904DAA4A167}" srcOrd="2" destOrd="0" presId="urn:microsoft.com/office/officeart/2005/8/layout/hList7"/>
    <dgm:cxn modelId="{3DA52B7F-BD8F-B24B-8083-DE381B1DAB07}" type="presParOf" srcId="{BD432D13-9438-8B44-B0EF-BD723A81590A}" destId="{82285416-D499-9D4A-8307-87A72DF2AADC}" srcOrd="3" destOrd="0" presId="urn:microsoft.com/office/officeart/2005/8/layout/hList7"/>
    <dgm:cxn modelId="{A80956E2-F9C2-574D-8FA4-8FBE43F4A940}" type="presParOf" srcId="{99A691DD-5319-4A34-85B5-4B896CEB3D60}" destId="{6D240EC5-FC4E-3C4A-8BF2-E43FE779C431}" srcOrd="3" destOrd="0" presId="urn:microsoft.com/office/officeart/2005/8/layout/hList7"/>
    <dgm:cxn modelId="{85C3F078-91BA-1443-BE32-6A269B259220}" type="presParOf" srcId="{99A691DD-5319-4A34-85B5-4B896CEB3D60}" destId="{B70EEDC4-8D3E-48C2-8ADF-FBB52A4A9533}" srcOrd="4" destOrd="0" presId="urn:microsoft.com/office/officeart/2005/8/layout/hList7"/>
    <dgm:cxn modelId="{AB95C9C5-A892-564B-A623-15AF9708F128}" type="presParOf" srcId="{B70EEDC4-8D3E-48C2-8ADF-FBB52A4A9533}" destId="{4C6D1E4C-4B77-4FAA-B642-ED4AFDB443C5}" srcOrd="0" destOrd="0" presId="urn:microsoft.com/office/officeart/2005/8/layout/hList7"/>
    <dgm:cxn modelId="{7D9C43EF-2B10-7244-97E1-1607CA1C6E82}" type="presParOf" srcId="{B70EEDC4-8D3E-48C2-8ADF-FBB52A4A9533}" destId="{AE9DEDFB-079B-445C-A726-636D1B4719DD}" srcOrd="1" destOrd="0" presId="urn:microsoft.com/office/officeart/2005/8/layout/hList7"/>
    <dgm:cxn modelId="{C9AC9479-BED0-B945-A566-51047E0EBC1C}" type="presParOf" srcId="{B70EEDC4-8D3E-48C2-8ADF-FBB52A4A9533}" destId="{BA28A0D0-FC19-4E30-9C1C-4BB321C74A10}" srcOrd="2" destOrd="0" presId="urn:microsoft.com/office/officeart/2005/8/layout/hList7"/>
    <dgm:cxn modelId="{6A293C96-2BFE-D241-B7B5-DCF0BE68D56D}" type="presParOf" srcId="{B70EEDC4-8D3E-48C2-8ADF-FBB52A4A9533}" destId="{61460B3B-A7B6-4BCB-8E42-319D48048FF3}"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9012AA-D717-4F55-93B1-AB48406FE1C3}" type="doc">
      <dgm:prSet loTypeId="urn:microsoft.com/office/officeart/2005/8/layout/hList7" loCatId="list" qsTypeId="urn:microsoft.com/office/officeart/2005/8/quickstyle/simple1" qsCatId="simple" csTypeId="urn:microsoft.com/office/officeart/2005/8/colors/accent3_1" csCatId="accent3" phldr="1"/>
      <dgm:spPr/>
    </dgm:pt>
    <dgm:pt modelId="{E8D8BB16-779C-406A-AFE4-E585F7B9E23E}">
      <dgm:prSet phldrT="[Texto]" custT="1"/>
      <dgm:spPr/>
      <dgm:t>
        <a:bodyPr/>
        <a:lstStyle/>
        <a:p>
          <a:r>
            <a:rPr lang="es-ES" sz="2000" b="1" dirty="0" smtClean="0">
              <a:latin typeface="Arial Black"/>
              <a:cs typeface="Arial Black"/>
            </a:rPr>
            <a:t>MIGUEL ANGEL ASTURIAS</a:t>
          </a:r>
        </a:p>
        <a:p>
          <a:r>
            <a:rPr lang="es-ES" sz="2800" dirty="0" smtClean="0">
              <a:latin typeface="Arial" pitchFamily="34" charset="0"/>
              <a:cs typeface="Arial" pitchFamily="34" charset="0"/>
            </a:rPr>
            <a:t>Guatemala</a:t>
          </a:r>
          <a:endParaRPr lang="es-ES" sz="2800" dirty="0">
            <a:latin typeface="Arial" pitchFamily="34" charset="0"/>
            <a:cs typeface="Arial" pitchFamily="34" charset="0"/>
          </a:endParaRPr>
        </a:p>
      </dgm:t>
    </dgm:pt>
    <dgm:pt modelId="{7197F056-C90D-4E30-A608-71295AB4D6CC}" type="parTrans" cxnId="{22F999BC-7F30-43C0-9512-073253E02075}">
      <dgm:prSet/>
      <dgm:spPr/>
      <dgm:t>
        <a:bodyPr/>
        <a:lstStyle/>
        <a:p>
          <a:endParaRPr lang="es-ES"/>
        </a:p>
      </dgm:t>
    </dgm:pt>
    <dgm:pt modelId="{A86FA26D-6E93-4D98-AB0B-65CD574B2486}" type="sibTrans" cxnId="{22F999BC-7F30-43C0-9512-073253E02075}">
      <dgm:prSet/>
      <dgm:spPr/>
      <dgm:t>
        <a:bodyPr/>
        <a:lstStyle/>
        <a:p>
          <a:endParaRPr lang="es-ES"/>
        </a:p>
      </dgm:t>
    </dgm:pt>
    <dgm:pt modelId="{74E3D028-4AB6-48DA-BF6B-A8402FFC9E9D}">
      <dgm:prSet phldrT="[Texto]" custT="1"/>
      <dgm:spPr/>
      <dgm:t>
        <a:bodyPr/>
        <a:lstStyle/>
        <a:p>
          <a:r>
            <a:rPr lang="es-ES" sz="2000" b="0" dirty="0" smtClean="0">
              <a:latin typeface="Arial Black" pitchFamily="34" charset="0"/>
              <a:cs typeface="Arial" pitchFamily="34" charset="0"/>
            </a:rPr>
            <a:t>JORGE LUIS BORGES</a:t>
          </a:r>
        </a:p>
        <a:p>
          <a:r>
            <a:rPr lang="es-ES" sz="2800" dirty="0" smtClean="0"/>
            <a:t>Argentina</a:t>
          </a:r>
          <a:endParaRPr lang="es-ES" sz="2800" dirty="0"/>
        </a:p>
      </dgm:t>
    </dgm:pt>
    <dgm:pt modelId="{4EEEA108-C0F4-4788-8784-FE5462342DB8}" type="parTrans" cxnId="{9E4CC250-1ECE-47C9-8ABD-3A66723DFDA2}">
      <dgm:prSet/>
      <dgm:spPr/>
      <dgm:t>
        <a:bodyPr/>
        <a:lstStyle/>
        <a:p>
          <a:endParaRPr lang="es-ES"/>
        </a:p>
      </dgm:t>
    </dgm:pt>
    <dgm:pt modelId="{F4423994-8BE0-44AE-AF16-C24EEC9D30FB}" type="sibTrans" cxnId="{9E4CC250-1ECE-47C9-8ABD-3A66723DFDA2}">
      <dgm:prSet/>
      <dgm:spPr/>
      <dgm:t>
        <a:bodyPr/>
        <a:lstStyle/>
        <a:p>
          <a:endParaRPr lang="es-ES"/>
        </a:p>
      </dgm:t>
    </dgm:pt>
    <dgm:pt modelId="{84F7215F-F288-488B-8CB2-2EAC94D099A6}">
      <dgm:prSet phldrT="[Texto]" custT="1"/>
      <dgm:spPr/>
      <dgm:t>
        <a:bodyPr/>
        <a:lstStyle/>
        <a:p>
          <a:pPr algn="ctr"/>
          <a:r>
            <a:rPr lang="es-ES" sz="2000" b="1" dirty="0" smtClean="0">
              <a:latin typeface="Arial Black"/>
              <a:cs typeface="Arial Black"/>
            </a:rPr>
            <a:t>ALEJO </a:t>
          </a:r>
          <a:r>
            <a:rPr lang="es-ES" sz="2000" b="1" dirty="0" smtClean="0">
              <a:latin typeface="Arial Black"/>
              <a:cs typeface="Arial Black"/>
            </a:rPr>
            <a:t>CARPENTIER</a:t>
          </a:r>
          <a:endParaRPr lang="es-ES" sz="2000" b="1" dirty="0" smtClean="0">
            <a:latin typeface="Arial Black"/>
            <a:cs typeface="Arial Black"/>
          </a:endParaRPr>
        </a:p>
        <a:p>
          <a:pPr algn="ctr"/>
          <a:r>
            <a:rPr lang="es-ES" sz="2800" dirty="0" smtClean="0">
              <a:latin typeface="Arial" pitchFamily="34" charset="0"/>
              <a:cs typeface="Arial" pitchFamily="34" charset="0"/>
            </a:rPr>
            <a:t>Cuba</a:t>
          </a:r>
          <a:endParaRPr lang="es-ES" sz="2800" dirty="0">
            <a:latin typeface="Arial" pitchFamily="34" charset="0"/>
            <a:cs typeface="Arial" pitchFamily="34" charset="0"/>
          </a:endParaRPr>
        </a:p>
      </dgm:t>
    </dgm:pt>
    <dgm:pt modelId="{18CF9F14-CA57-4795-AAB1-08D5855A37B4}" type="sibTrans" cxnId="{5C37DD86-3CD8-4EEF-A555-31FE40519B86}">
      <dgm:prSet/>
      <dgm:spPr/>
      <dgm:t>
        <a:bodyPr/>
        <a:lstStyle/>
        <a:p>
          <a:endParaRPr lang="es-ES"/>
        </a:p>
      </dgm:t>
    </dgm:pt>
    <dgm:pt modelId="{7E967B53-30B6-4E43-886F-57BC7A87E4C5}" type="parTrans" cxnId="{5C37DD86-3CD8-4EEF-A555-31FE40519B86}">
      <dgm:prSet/>
      <dgm:spPr/>
      <dgm:t>
        <a:bodyPr/>
        <a:lstStyle/>
        <a:p>
          <a:endParaRPr lang="es-ES"/>
        </a:p>
      </dgm:t>
    </dgm:pt>
    <dgm:pt modelId="{6756183B-05C0-4D00-BFA4-9C6EDA0CD570}" type="pres">
      <dgm:prSet presAssocID="{9F9012AA-D717-4F55-93B1-AB48406FE1C3}" presName="Name0" presStyleCnt="0">
        <dgm:presLayoutVars>
          <dgm:dir/>
          <dgm:resizeHandles val="exact"/>
        </dgm:presLayoutVars>
      </dgm:prSet>
      <dgm:spPr/>
    </dgm:pt>
    <dgm:pt modelId="{0B9B204A-53B7-41CA-875C-20C6B9D59186}" type="pres">
      <dgm:prSet presAssocID="{9F9012AA-D717-4F55-93B1-AB48406FE1C3}" presName="fgShape" presStyleLbl="fgShp" presStyleIdx="0" presStyleCnt="1" custLinFactY="78055" custLinFactNeighborX="2193" custLinFactNeighborY="100000"/>
      <dgm:spPr/>
    </dgm:pt>
    <dgm:pt modelId="{7862AA02-2C9C-4835-8319-07CF5482D15A}" type="pres">
      <dgm:prSet presAssocID="{9F9012AA-D717-4F55-93B1-AB48406FE1C3}" presName="linComp" presStyleCnt="0"/>
      <dgm:spPr/>
    </dgm:pt>
    <dgm:pt modelId="{1A88A889-224D-4487-B724-4B990E131BA9}" type="pres">
      <dgm:prSet presAssocID="{84F7215F-F288-488B-8CB2-2EAC94D099A6}" presName="compNode" presStyleCnt="0"/>
      <dgm:spPr/>
    </dgm:pt>
    <dgm:pt modelId="{1BA4841C-2E92-43E4-879D-D9D5D49D921F}" type="pres">
      <dgm:prSet presAssocID="{84F7215F-F288-488B-8CB2-2EAC94D099A6}" presName="bkgdShape" presStyleLbl="node1" presStyleIdx="0" presStyleCnt="3"/>
      <dgm:spPr/>
      <dgm:t>
        <a:bodyPr/>
        <a:lstStyle/>
        <a:p>
          <a:endParaRPr lang="es-ES"/>
        </a:p>
      </dgm:t>
    </dgm:pt>
    <dgm:pt modelId="{5D0979E2-4772-464E-8D6F-DDE7637151C8}" type="pres">
      <dgm:prSet presAssocID="{84F7215F-F288-488B-8CB2-2EAC94D099A6}" presName="nodeTx" presStyleLbl="node1" presStyleIdx="0" presStyleCnt="3">
        <dgm:presLayoutVars>
          <dgm:bulletEnabled val="1"/>
        </dgm:presLayoutVars>
      </dgm:prSet>
      <dgm:spPr/>
      <dgm:t>
        <a:bodyPr/>
        <a:lstStyle/>
        <a:p>
          <a:endParaRPr lang="es-ES"/>
        </a:p>
      </dgm:t>
    </dgm:pt>
    <dgm:pt modelId="{4AC1659D-BEED-45B1-9457-4958FDA4E6DE}" type="pres">
      <dgm:prSet presAssocID="{84F7215F-F288-488B-8CB2-2EAC94D099A6}" presName="invisiNode" presStyleLbl="node1" presStyleIdx="0" presStyleCnt="3"/>
      <dgm:spPr/>
    </dgm:pt>
    <dgm:pt modelId="{FBC7B335-DAA6-4E18-85A7-E94A026BA136}" type="pres">
      <dgm:prSet presAssocID="{84F7215F-F288-488B-8CB2-2EAC94D099A6}" presName="imagNode" presStyleLbl="fgImgPlace1" presStyleIdx="0" presStyleCnt="3"/>
      <dgm:spPr>
        <a:blipFill rotWithShape="1">
          <a:blip xmlns:r="http://schemas.openxmlformats.org/officeDocument/2006/relationships" r:embed="rId1"/>
          <a:stretch>
            <a:fillRect/>
          </a:stretch>
        </a:blipFill>
      </dgm:spPr>
    </dgm:pt>
    <dgm:pt modelId="{D35A479E-20B1-4117-B4DB-903A821226D7}" type="pres">
      <dgm:prSet presAssocID="{18CF9F14-CA57-4795-AAB1-08D5855A37B4}" presName="sibTrans" presStyleLbl="sibTrans2D1" presStyleIdx="0" presStyleCnt="0"/>
      <dgm:spPr/>
      <dgm:t>
        <a:bodyPr/>
        <a:lstStyle/>
        <a:p>
          <a:endParaRPr lang="es-ES"/>
        </a:p>
      </dgm:t>
    </dgm:pt>
    <dgm:pt modelId="{C2EE70DA-D687-4262-9616-F4AA9DD424E5}" type="pres">
      <dgm:prSet presAssocID="{E8D8BB16-779C-406A-AFE4-E585F7B9E23E}" presName="compNode" presStyleCnt="0"/>
      <dgm:spPr/>
    </dgm:pt>
    <dgm:pt modelId="{3F23A70F-17EB-42A7-B2F0-147C729A73E4}" type="pres">
      <dgm:prSet presAssocID="{E8D8BB16-779C-406A-AFE4-E585F7B9E23E}" presName="bkgdShape" presStyleLbl="node1" presStyleIdx="1" presStyleCnt="3"/>
      <dgm:spPr/>
      <dgm:t>
        <a:bodyPr/>
        <a:lstStyle/>
        <a:p>
          <a:endParaRPr lang="es-ES"/>
        </a:p>
      </dgm:t>
    </dgm:pt>
    <dgm:pt modelId="{DB380C93-7A3F-4E73-B445-632EC72F8981}" type="pres">
      <dgm:prSet presAssocID="{E8D8BB16-779C-406A-AFE4-E585F7B9E23E}" presName="nodeTx" presStyleLbl="node1" presStyleIdx="1" presStyleCnt="3">
        <dgm:presLayoutVars>
          <dgm:bulletEnabled val="1"/>
        </dgm:presLayoutVars>
      </dgm:prSet>
      <dgm:spPr/>
      <dgm:t>
        <a:bodyPr/>
        <a:lstStyle/>
        <a:p>
          <a:endParaRPr lang="es-ES"/>
        </a:p>
      </dgm:t>
    </dgm:pt>
    <dgm:pt modelId="{3083B07C-2BA5-448A-9565-46C26C002511}" type="pres">
      <dgm:prSet presAssocID="{E8D8BB16-779C-406A-AFE4-E585F7B9E23E}" presName="invisiNode" presStyleLbl="node1" presStyleIdx="1" presStyleCnt="3"/>
      <dgm:spPr/>
    </dgm:pt>
    <dgm:pt modelId="{1002C8D1-4802-4CEE-B6DD-49D841D9315D}" type="pres">
      <dgm:prSet presAssocID="{E8D8BB16-779C-406A-AFE4-E585F7B9E23E}" presName="imagNode" presStyleLbl="fgImgPlace1" presStyleIdx="1" presStyleCnt="3"/>
      <dgm:spPr>
        <a:blipFill rotWithShape="1">
          <a:blip xmlns:r="http://schemas.openxmlformats.org/officeDocument/2006/relationships" r:embed="rId2"/>
          <a:stretch>
            <a:fillRect/>
          </a:stretch>
        </a:blipFill>
      </dgm:spPr>
    </dgm:pt>
    <dgm:pt modelId="{8BDE9694-8B48-4D7B-9D37-A8BF1F143423}" type="pres">
      <dgm:prSet presAssocID="{A86FA26D-6E93-4D98-AB0B-65CD574B2486}" presName="sibTrans" presStyleLbl="sibTrans2D1" presStyleIdx="0" presStyleCnt="0"/>
      <dgm:spPr/>
      <dgm:t>
        <a:bodyPr/>
        <a:lstStyle/>
        <a:p>
          <a:endParaRPr lang="es-ES"/>
        </a:p>
      </dgm:t>
    </dgm:pt>
    <dgm:pt modelId="{4DE7AA6C-462C-45FA-9C49-FFA646DA5B93}" type="pres">
      <dgm:prSet presAssocID="{74E3D028-4AB6-48DA-BF6B-A8402FFC9E9D}" presName="compNode" presStyleCnt="0"/>
      <dgm:spPr/>
    </dgm:pt>
    <dgm:pt modelId="{C5F476D4-0D61-49C9-B53C-76972E99FD61}" type="pres">
      <dgm:prSet presAssocID="{74E3D028-4AB6-48DA-BF6B-A8402FFC9E9D}" presName="bkgdShape" presStyleLbl="node1" presStyleIdx="2" presStyleCnt="3"/>
      <dgm:spPr/>
      <dgm:t>
        <a:bodyPr/>
        <a:lstStyle/>
        <a:p>
          <a:endParaRPr lang="es-ES"/>
        </a:p>
      </dgm:t>
    </dgm:pt>
    <dgm:pt modelId="{726741D4-632E-445C-948D-D6656628F293}" type="pres">
      <dgm:prSet presAssocID="{74E3D028-4AB6-48DA-BF6B-A8402FFC9E9D}" presName="nodeTx" presStyleLbl="node1" presStyleIdx="2" presStyleCnt="3">
        <dgm:presLayoutVars>
          <dgm:bulletEnabled val="1"/>
        </dgm:presLayoutVars>
      </dgm:prSet>
      <dgm:spPr/>
      <dgm:t>
        <a:bodyPr/>
        <a:lstStyle/>
        <a:p>
          <a:endParaRPr lang="es-ES"/>
        </a:p>
      </dgm:t>
    </dgm:pt>
    <dgm:pt modelId="{3D0D0C2C-0E63-419A-BB78-7FD0FA4A45BC}" type="pres">
      <dgm:prSet presAssocID="{74E3D028-4AB6-48DA-BF6B-A8402FFC9E9D}" presName="invisiNode" presStyleLbl="node1" presStyleIdx="2" presStyleCnt="3"/>
      <dgm:spPr/>
    </dgm:pt>
    <dgm:pt modelId="{FAA1446A-CE72-475D-8E6B-109E14A78478}" type="pres">
      <dgm:prSet presAssocID="{74E3D028-4AB6-48DA-BF6B-A8402FFC9E9D}" presName="imagNode" presStyleLbl="fgImgPlace1" presStyleIdx="2" presStyleCnt="3"/>
      <dgm:spPr>
        <a:blipFill rotWithShape="1">
          <a:blip xmlns:r="http://schemas.openxmlformats.org/officeDocument/2006/relationships" r:embed="rId3"/>
          <a:stretch>
            <a:fillRect/>
          </a:stretch>
        </a:blipFill>
      </dgm:spPr>
    </dgm:pt>
  </dgm:ptLst>
  <dgm:cxnLst>
    <dgm:cxn modelId="{2577320D-8F61-4EE9-81E1-ECB02596BF92}" type="presOf" srcId="{E8D8BB16-779C-406A-AFE4-E585F7B9E23E}" destId="{DB380C93-7A3F-4E73-B445-632EC72F8981}" srcOrd="1" destOrd="0" presId="urn:microsoft.com/office/officeart/2005/8/layout/hList7"/>
    <dgm:cxn modelId="{22F999BC-7F30-43C0-9512-073253E02075}" srcId="{9F9012AA-D717-4F55-93B1-AB48406FE1C3}" destId="{E8D8BB16-779C-406A-AFE4-E585F7B9E23E}" srcOrd="1" destOrd="0" parTransId="{7197F056-C90D-4E30-A608-71295AB4D6CC}" sibTransId="{A86FA26D-6E93-4D98-AB0B-65CD574B2486}"/>
    <dgm:cxn modelId="{1B8D3540-97A8-4EE9-BDF5-678BBFD9C4D8}" type="presOf" srcId="{18CF9F14-CA57-4795-AAB1-08D5855A37B4}" destId="{D35A479E-20B1-4117-B4DB-903A821226D7}" srcOrd="0" destOrd="0" presId="urn:microsoft.com/office/officeart/2005/8/layout/hList7"/>
    <dgm:cxn modelId="{42CDECC9-B705-4D95-801F-E1EA984C8619}" type="presOf" srcId="{9F9012AA-D717-4F55-93B1-AB48406FE1C3}" destId="{6756183B-05C0-4D00-BFA4-9C6EDA0CD570}" srcOrd="0" destOrd="0" presId="urn:microsoft.com/office/officeart/2005/8/layout/hList7"/>
    <dgm:cxn modelId="{419BE8D4-7087-4FF1-B70C-168F6E7D9B50}" type="presOf" srcId="{74E3D028-4AB6-48DA-BF6B-A8402FFC9E9D}" destId="{726741D4-632E-445C-948D-D6656628F293}" srcOrd="1" destOrd="0" presId="urn:microsoft.com/office/officeart/2005/8/layout/hList7"/>
    <dgm:cxn modelId="{06B7701A-7B31-4902-8808-209896429641}" type="presOf" srcId="{84F7215F-F288-488B-8CB2-2EAC94D099A6}" destId="{5D0979E2-4772-464E-8D6F-DDE7637151C8}" srcOrd="1" destOrd="0" presId="urn:microsoft.com/office/officeart/2005/8/layout/hList7"/>
    <dgm:cxn modelId="{FB249FBD-EDFF-46B5-8974-14EB246710F5}" type="presOf" srcId="{E8D8BB16-779C-406A-AFE4-E585F7B9E23E}" destId="{3F23A70F-17EB-42A7-B2F0-147C729A73E4}" srcOrd="0" destOrd="0" presId="urn:microsoft.com/office/officeart/2005/8/layout/hList7"/>
    <dgm:cxn modelId="{5C37DD86-3CD8-4EEF-A555-31FE40519B86}" srcId="{9F9012AA-D717-4F55-93B1-AB48406FE1C3}" destId="{84F7215F-F288-488B-8CB2-2EAC94D099A6}" srcOrd="0" destOrd="0" parTransId="{7E967B53-30B6-4E43-886F-57BC7A87E4C5}" sibTransId="{18CF9F14-CA57-4795-AAB1-08D5855A37B4}"/>
    <dgm:cxn modelId="{9E4CC250-1ECE-47C9-8ABD-3A66723DFDA2}" srcId="{9F9012AA-D717-4F55-93B1-AB48406FE1C3}" destId="{74E3D028-4AB6-48DA-BF6B-A8402FFC9E9D}" srcOrd="2" destOrd="0" parTransId="{4EEEA108-C0F4-4788-8784-FE5462342DB8}" sibTransId="{F4423994-8BE0-44AE-AF16-C24EEC9D30FB}"/>
    <dgm:cxn modelId="{498CA97D-52EA-4C0A-A244-3BBDD8608341}" type="presOf" srcId="{74E3D028-4AB6-48DA-BF6B-A8402FFC9E9D}" destId="{C5F476D4-0D61-49C9-B53C-76972E99FD61}" srcOrd="0" destOrd="0" presId="urn:microsoft.com/office/officeart/2005/8/layout/hList7"/>
    <dgm:cxn modelId="{BFC98114-80AA-4DC3-84E1-BBFA2E394A36}" type="presOf" srcId="{84F7215F-F288-488B-8CB2-2EAC94D099A6}" destId="{1BA4841C-2E92-43E4-879D-D9D5D49D921F}" srcOrd="0" destOrd="0" presId="urn:microsoft.com/office/officeart/2005/8/layout/hList7"/>
    <dgm:cxn modelId="{9988C66F-585B-413C-B24C-6F3B4EFD6FB7}" type="presOf" srcId="{A86FA26D-6E93-4D98-AB0B-65CD574B2486}" destId="{8BDE9694-8B48-4D7B-9D37-A8BF1F143423}" srcOrd="0" destOrd="0" presId="urn:microsoft.com/office/officeart/2005/8/layout/hList7"/>
    <dgm:cxn modelId="{953AE243-069D-48E6-85AC-F02EC14D7531}" type="presParOf" srcId="{6756183B-05C0-4D00-BFA4-9C6EDA0CD570}" destId="{0B9B204A-53B7-41CA-875C-20C6B9D59186}" srcOrd="0" destOrd="0" presId="urn:microsoft.com/office/officeart/2005/8/layout/hList7"/>
    <dgm:cxn modelId="{B5DE14EB-5A79-46FE-88B9-603B3AAEA8B3}" type="presParOf" srcId="{6756183B-05C0-4D00-BFA4-9C6EDA0CD570}" destId="{7862AA02-2C9C-4835-8319-07CF5482D15A}" srcOrd="1" destOrd="0" presId="urn:microsoft.com/office/officeart/2005/8/layout/hList7"/>
    <dgm:cxn modelId="{EF68D781-5D90-4E41-A75D-E7F7E44B20C2}" type="presParOf" srcId="{7862AA02-2C9C-4835-8319-07CF5482D15A}" destId="{1A88A889-224D-4487-B724-4B990E131BA9}" srcOrd="0" destOrd="0" presId="urn:microsoft.com/office/officeart/2005/8/layout/hList7"/>
    <dgm:cxn modelId="{51A88EF5-215D-4D55-B8FF-B5899B6BC331}" type="presParOf" srcId="{1A88A889-224D-4487-B724-4B990E131BA9}" destId="{1BA4841C-2E92-43E4-879D-D9D5D49D921F}" srcOrd="0" destOrd="0" presId="urn:microsoft.com/office/officeart/2005/8/layout/hList7"/>
    <dgm:cxn modelId="{D1DE28A7-E819-4AC7-88F7-F439353B913B}" type="presParOf" srcId="{1A88A889-224D-4487-B724-4B990E131BA9}" destId="{5D0979E2-4772-464E-8D6F-DDE7637151C8}" srcOrd="1" destOrd="0" presId="urn:microsoft.com/office/officeart/2005/8/layout/hList7"/>
    <dgm:cxn modelId="{DF5F8632-28C4-400B-96C9-D38F1A606D64}" type="presParOf" srcId="{1A88A889-224D-4487-B724-4B990E131BA9}" destId="{4AC1659D-BEED-45B1-9457-4958FDA4E6DE}" srcOrd="2" destOrd="0" presId="urn:microsoft.com/office/officeart/2005/8/layout/hList7"/>
    <dgm:cxn modelId="{0A03C204-86AD-4C66-B52A-C3C0E153A2A0}" type="presParOf" srcId="{1A88A889-224D-4487-B724-4B990E131BA9}" destId="{FBC7B335-DAA6-4E18-85A7-E94A026BA136}" srcOrd="3" destOrd="0" presId="urn:microsoft.com/office/officeart/2005/8/layout/hList7"/>
    <dgm:cxn modelId="{85B65C09-D57A-4284-8250-ED9136201B1E}" type="presParOf" srcId="{7862AA02-2C9C-4835-8319-07CF5482D15A}" destId="{D35A479E-20B1-4117-B4DB-903A821226D7}" srcOrd="1" destOrd="0" presId="urn:microsoft.com/office/officeart/2005/8/layout/hList7"/>
    <dgm:cxn modelId="{E064C7E4-71E6-40FD-8541-2F220995047D}" type="presParOf" srcId="{7862AA02-2C9C-4835-8319-07CF5482D15A}" destId="{C2EE70DA-D687-4262-9616-F4AA9DD424E5}" srcOrd="2" destOrd="0" presId="urn:microsoft.com/office/officeart/2005/8/layout/hList7"/>
    <dgm:cxn modelId="{6C78A9B3-8415-4D32-A312-F5BFEF22C7A3}" type="presParOf" srcId="{C2EE70DA-D687-4262-9616-F4AA9DD424E5}" destId="{3F23A70F-17EB-42A7-B2F0-147C729A73E4}" srcOrd="0" destOrd="0" presId="urn:microsoft.com/office/officeart/2005/8/layout/hList7"/>
    <dgm:cxn modelId="{9D37E96C-5A6C-434D-8A97-A0F996C9600F}" type="presParOf" srcId="{C2EE70DA-D687-4262-9616-F4AA9DD424E5}" destId="{DB380C93-7A3F-4E73-B445-632EC72F8981}" srcOrd="1" destOrd="0" presId="urn:microsoft.com/office/officeart/2005/8/layout/hList7"/>
    <dgm:cxn modelId="{CD55D84B-BD6E-45BE-AC57-4721D9EB4EF3}" type="presParOf" srcId="{C2EE70DA-D687-4262-9616-F4AA9DD424E5}" destId="{3083B07C-2BA5-448A-9565-46C26C002511}" srcOrd="2" destOrd="0" presId="urn:microsoft.com/office/officeart/2005/8/layout/hList7"/>
    <dgm:cxn modelId="{1369BDFB-CED0-44D3-8624-0A1F96EF6744}" type="presParOf" srcId="{C2EE70DA-D687-4262-9616-F4AA9DD424E5}" destId="{1002C8D1-4802-4CEE-B6DD-49D841D9315D}" srcOrd="3" destOrd="0" presId="urn:microsoft.com/office/officeart/2005/8/layout/hList7"/>
    <dgm:cxn modelId="{4C64239A-D45F-4B71-B747-91CB361B7565}" type="presParOf" srcId="{7862AA02-2C9C-4835-8319-07CF5482D15A}" destId="{8BDE9694-8B48-4D7B-9D37-A8BF1F143423}" srcOrd="3" destOrd="0" presId="urn:microsoft.com/office/officeart/2005/8/layout/hList7"/>
    <dgm:cxn modelId="{D9EB82C3-F284-445E-A8B0-12B784A33CBF}" type="presParOf" srcId="{7862AA02-2C9C-4835-8319-07CF5482D15A}" destId="{4DE7AA6C-462C-45FA-9C49-FFA646DA5B93}" srcOrd="4" destOrd="0" presId="urn:microsoft.com/office/officeart/2005/8/layout/hList7"/>
    <dgm:cxn modelId="{080B66AD-21B8-40EE-B0FB-09D126818E1B}" type="presParOf" srcId="{4DE7AA6C-462C-45FA-9C49-FFA646DA5B93}" destId="{C5F476D4-0D61-49C9-B53C-76972E99FD61}" srcOrd="0" destOrd="0" presId="urn:microsoft.com/office/officeart/2005/8/layout/hList7"/>
    <dgm:cxn modelId="{F6BA7AE2-B899-4D18-A442-586565FF4D5C}" type="presParOf" srcId="{4DE7AA6C-462C-45FA-9C49-FFA646DA5B93}" destId="{726741D4-632E-445C-948D-D6656628F293}" srcOrd="1" destOrd="0" presId="urn:microsoft.com/office/officeart/2005/8/layout/hList7"/>
    <dgm:cxn modelId="{4A669D94-E761-4F96-8F43-928CB50C67E3}" type="presParOf" srcId="{4DE7AA6C-462C-45FA-9C49-FFA646DA5B93}" destId="{3D0D0C2C-0E63-419A-BB78-7FD0FA4A45BC}" srcOrd="2" destOrd="0" presId="urn:microsoft.com/office/officeart/2005/8/layout/hList7"/>
    <dgm:cxn modelId="{D66CE101-B8F9-41C8-B16A-8C3F4876D1AE}" type="presParOf" srcId="{4DE7AA6C-462C-45FA-9C49-FFA646DA5B93}" destId="{FAA1446A-CE72-475D-8E6B-109E14A7847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FAB078-9D8B-402F-8A48-486847EF8D86}" type="doc">
      <dgm:prSet loTypeId="urn:microsoft.com/office/officeart/2005/8/layout/hList7" loCatId="list" qsTypeId="urn:microsoft.com/office/officeart/2005/8/quickstyle/simple1" qsCatId="simple" csTypeId="urn:microsoft.com/office/officeart/2005/8/colors/accent3_1" csCatId="accent3" phldr="1"/>
      <dgm:spPr/>
    </dgm:pt>
    <dgm:pt modelId="{0777701F-28BD-4233-B87F-3CB5614229FE}">
      <dgm:prSet phldrT="[Texto]" custT="1"/>
      <dgm:spPr/>
      <dgm:t>
        <a:bodyPr/>
        <a:lstStyle/>
        <a:p>
          <a:r>
            <a:rPr lang="es-ES" sz="2000" b="0" dirty="0" smtClean="0">
              <a:latin typeface="Arial Black" pitchFamily="34" charset="0"/>
            </a:rPr>
            <a:t>ERNESTO SÁBATO</a:t>
          </a:r>
        </a:p>
        <a:p>
          <a:r>
            <a:rPr lang="es-ES" sz="2800" dirty="0" smtClean="0"/>
            <a:t>Argentina</a:t>
          </a:r>
          <a:endParaRPr lang="es-ES" sz="2800" dirty="0"/>
        </a:p>
      </dgm:t>
    </dgm:pt>
    <dgm:pt modelId="{7A1B649E-0D9D-45D8-A7B8-9C90DB0258A9}" type="parTrans" cxnId="{8EE72553-205D-4A9B-976B-2C5F1EFA2CCC}">
      <dgm:prSet/>
      <dgm:spPr/>
      <dgm:t>
        <a:bodyPr/>
        <a:lstStyle/>
        <a:p>
          <a:endParaRPr lang="es-ES"/>
        </a:p>
      </dgm:t>
    </dgm:pt>
    <dgm:pt modelId="{E577E65B-682B-4E05-8627-3B29FD3BCC1B}" type="sibTrans" cxnId="{8EE72553-205D-4A9B-976B-2C5F1EFA2CCC}">
      <dgm:prSet/>
      <dgm:spPr/>
      <dgm:t>
        <a:bodyPr/>
        <a:lstStyle/>
        <a:p>
          <a:endParaRPr lang="es-ES"/>
        </a:p>
      </dgm:t>
    </dgm:pt>
    <dgm:pt modelId="{8E0A27F9-9C1D-44EA-BB69-8DDDCD6766FA}">
      <dgm:prSet phldrT="[Texto]" custT="1"/>
      <dgm:spPr/>
      <dgm:t>
        <a:bodyPr/>
        <a:lstStyle/>
        <a:p>
          <a:r>
            <a:rPr lang="es-ES" sz="2400" b="1" dirty="0" smtClean="0">
              <a:latin typeface="Arial Black" pitchFamily="34" charset="0"/>
            </a:rPr>
            <a:t>JUAN </a:t>
          </a:r>
          <a:r>
            <a:rPr lang="es-ES" sz="2400" b="1" dirty="0" smtClean="0">
              <a:latin typeface="Arial Black" pitchFamily="34" charset="0"/>
            </a:rPr>
            <a:t>RULFO</a:t>
          </a:r>
          <a:endParaRPr lang="es-ES" sz="2800" b="1" dirty="0" smtClean="0">
            <a:latin typeface="Arial Black" pitchFamily="34" charset="0"/>
          </a:endParaRPr>
        </a:p>
        <a:p>
          <a:r>
            <a:rPr lang="es-ES" sz="2800" dirty="0" smtClean="0">
              <a:latin typeface="Arial" pitchFamily="34" charset="0"/>
              <a:cs typeface="Arial" pitchFamily="34" charset="0"/>
            </a:rPr>
            <a:t>México</a:t>
          </a:r>
          <a:endParaRPr lang="es-ES" sz="2800" dirty="0">
            <a:latin typeface="Arial" pitchFamily="34" charset="0"/>
            <a:cs typeface="Arial" pitchFamily="34" charset="0"/>
          </a:endParaRPr>
        </a:p>
      </dgm:t>
    </dgm:pt>
    <dgm:pt modelId="{C7952980-56E4-43E1-AE9A-572590AF0624}" type="parTrans" cxnId="{66450CAA-0746-4692-9704-30AA886E1D9B}">
      <dgm:prSet/>
      <dgm:spPr/>
      <dgm:t>
        <a:bodyPr/>
        <a:lstStyle/>
        <a:p>
          <a:endParaRPr lang="es-ES"/>
        </a:p>
      </dgm:t>
    </dgm:pt>
    <dgm:pt modelId="{6338B054-A1BC-4CF9-AA11-E85139D7831D}" type="sibTrans" cxnId="{66450CAA-0746-4692-9704-30AA886E1D9B}">
      <dgm:prSet/>
      <dgm:spPr/>
      <dgm:t>
        <a:bodyPr/>
        <a:lstStyle/>
        <a:p>
          <a:endParaRPr lang="es-ES"/>
        </a:p>
      </dgm:t>
    </dgm:pt>
    <dgm:pt modelId="{1AE34CEB-A2F8-4FBA-8BFB-2568FF6AE43D}">
      <dgm:prSet phldrT="[Texto]" custT="1"/>
      <dgm:spPr/>
      <dgm:t>
        <a:bodyPr/>
        <a:lstStyle/>
        <a:p>
          <a:r>
            <a:rPr lang="es-ES" sz="2000" b="1" dirty="0" smtClean="0">
              <a:latin typeface="Arial Black" pitchFamily="34" charset="0"/>
            </a:rPr>
            <a:t>JUAN </a:t>
          </a:r>
          <a:r>
            <a:rPr lang="es-ES" sz="2000" b="1" dirty="0" smtClean="0">
              <a:latin typeface="Arial Black" pitchFamily="34" charset="0"/>
            </a:rPr>
            <a:t>JOS</a:t>
          </a:r>
          <a:r>
            <a:rPr lang="es-ES" sz="2000" b="1" dirty="0" smtClean="0">
              <a:latin typeface="Arial Black" pitchFamily="34" charset="0"/>
            </a:rPr>
            <a:t>É</a:t>
          </a:r>
          <a:r>
            <a:rPr lang="es-ES" sz="2000" b="1" dirty="0" smtClean="0">
              <a:latin typeface="Arial Black" pitchFamily="34" charset="0"/>
            </a:rPr>
            <a:t> </a:t>
          </a:r>
          <a:r>
            <a:rPr lang="es-ES" sz="2000" b="1" dirty="0" smtClean="0">
              <a:latin typeface="Arial Black" pitchFamily="34" charset="0"/>
            </a:rPr>
            <a:t>ARREOLA</a:t>
          </a:r>
        </a:p>
        <a:p>
          <a:r>
            <a:rPr lang="es-ES" sz="3100" dirty="0" smtClean="0">
              <a:latin typeface="Arial"/>
              <a:cs typeface="Arial"/>
            </a:rPr>
            <a:t>México</a:t>
          </a:r>
          <a:endParaRPr lang="es-ES" sz="3100" dirty="0">
            <a:latin typeface="Arial"/>
            <a:cs typeface="Arial"/>
          </a:endParaRPr>
        </a:p>
      </dgm:t>
    </dgm:pt>
    <dgm:pt modelId="{5710AF81-2C93-4BF9-B621-0B43F690D13D}" type="parTrans" cxnId="{FAD01D01-4383-48CF-B0F5-F6EBD176D31E}">
      <dgm:prSet/>
      <dgm:spPr/>
      <dgm:t>
        <a:bodyPr/>
        <a:lstStyle/>
        <a:p>
          <a:endParaRPr lang="es-ES"/>
        </a:p>
      </dgm:t>
    </dgm:pt>
    <dgm:pt modelId="{1460C16C-6ABF-410B-AB0C-E87BDF2810AE}" type="sibTrans" cxnId="{FAD01D01-4383-48CF-B0F5-F6EBD176D31E}">
      <dgm:prSet/>
      <dgm:spPr/>
      <dgm:t>
        <a:bodyPr/>
        <a:lstStyle/>
        <a:p>
          <a:endParaRPr lang="es-ES"/>
        </a:p>
      </dgm:t>
    </dgm:pt>
    <dgm:pt modelId="{CAEE6892-D799-45B5-BB3C-4321FFDA41B3}" type="pres">
      <dgm:prSet presAssocID="{17FAB078-9D8B-402F-8A48-486847EF8D86}" presName="Name0" presStyleCnt="0">
        <dgm:presLayoutVars>
          <dgm:dir/>
          <dgm:resizeHandles val="exact"/>
        </dgm:presLayoutVars>
      </dgm:prSet>
      <dgm:spPr/>
    </dgm:pt>
    <dgm:pt modelId="{3B9866A7-F85D-4D6E-B5EF-50675110407C}" type="pres">
      <dgm:prSet presAssocID="{17FAB078-9D8B-402F-8A48-486847EF8D86}" presName="fgShape" presStyleLbl="fgShp" presStyleIdx="0" presStyleCnt="1" custLinFactY="78055" custLinFactNeighborX="4568" custLinFactNeighborY="100000"/>
      <dgm:spPr/>
    </dgm:pt>
    <dgm:pt modelId="{88F3F393-47F1-4990-A1CA-FDD83ECFF82F}" type="pres">
      <dgm:prSet presAssocID="{17FAB078-9D8B-402F-8A48-486847EF8D86}" presName="linComp" presStyleCnt="0"/>
      <dgm:spPr/>
    </dgm:pt>
    <dgm:pt modelId="{27846D01-9581-4FC4-8F00-2F0052F751ED}" type="pres">
      <dgm:prSet presAssocID="{0777701F-28BD-4233-B87F-3CB5614229FE}" presName="compNode" presStyleCnt="0"/>
      <dgm:spPr/>
    </dgm:pt>
    <dgm:pt modelId="{DAE5F9CF-CABA-4C83-9C9E-2E75E973D7DA}" type="pres">
      <dgm:prSet presAssocID="{0777701F-28BD-4233-B87F-3CB5614229FE}" presName="bkgdShape" presStyleLbl="node1" presStyleIdx="0" presStyleCnt="3"/>
      <dgm:spPr/>
      <dgm:t>
        <a:bodyPr/>
        <a:lstStyle/>
        <a:p>
          <a:endParaRPr lang="es-ES"/>
        </a:p>
      </dgm:t>
    </dgm:pt>
    <dgm:pt modelId="{9A29B3FD-365F-4FAB-8DAE-4E21598585E3}" type="pres">
      <dgm:prSet presAssocID="{0777701F-28BD-4233-B87F-3CB5614229FE}" presName="nodeTx" presStyleLbl="node1" presStyleIdx="0" presStyleCnt="3">
        <dgm:presLayoutVars>
          <dgm:bulletEnabled val="1"/>
        </dgm:presLayoutVars>
      </dgm:prSet>
      <dgm:spPr/>
      <dgm:t>
        <a:bodyPr/>
        <a:lstStyle/>
        <a:p>
          <a:endParaRPr lang="es-ES"/>
        </a:p>
      </dgm:t>
    </dgm:pt>
    <dgm:pt modelId="{6BC3095B-43E5-42D0-A867-0A5D215ED70D}" type="pres">
      <dgm:prSet presAssocID="{0777701F-28BD-4233-B87F-3CB5614229FE}" presName="invisiNode" presStyleLbl="node1" presStyleIdx="0" presStyleCnt="3"/>
      <dgm:spPr/>
    </dgm:pt>
    <dgm:pt modelId="{198ADB37-4A79-439C-8682-3B6E9998E519}" type="pres">
      <dgm:prSet presAssocID="{0777701F-28BD-4233-B87F-3CB5614229FE}" presName="imagNode" presStyleLbl="fgImgPlace1" presStyleIdx="0" presStyleCnt="3" custLinFactNeighborX="117" custLinFactNeighborY="-6322"/>
      <dgm:spPr>
        <a:blipFill rotWithShape="1">
          <a:blip xmlns:r="http://schemas.openxmlformats.org/officeDocument/2006/relationships" r:embed="rId1"/>
          <a:stretch>
            <a:fillRect/>
          </a:stretch>
        </a:blipFill>
      </dgm:spPr>
    </dgm:pt>
    <dgm:pt modelId="{1973F1F9-D8C5-47AE-98CF-A3CB39F53206}" type="pres">
      <dgm:prSet presAssocID="{E577E65B-682B-4E05-8627-3B29FD3BCC1B}" presName="sibTrans" presStyleLbl="sibTrans2D1" presStyleIdx="0" presStyleCnt="0"/>
      <dgm:spPr/>
      <dgm:t>
        <a:bodyPr/>
        <a:lstStyle/>
        <a:p>
          <a:endParaRPr lang="es-ES"/>
        </a:p>
      </dgm:t>
    </dgm:pt>
    <dgm:pt modelId="{4E040FDB-EDAA-4611-8C8E-CD1F75037FE3}" type="pres">
      <dgm:prSet presAssocID="{8E0A27F9-9C1D-44EA-BB69-8DDDCD6766FA}" presName="compNode" presStyleCnt="0"/>
      <dgm:spPr/>
    </dgm:pt>
    <dgm:pt modelId="{4AA3035E-7C7B-49D3-9C2E-D953C4ACA562}" type="pres">
      <dgm:prSet presAssocID="{8E0A27F9-9C1D-44EA-BB69-8DDDCD6766FA}" presName="bkgdShape" presStyleLbl="node1" presStyleIdx="1" presStyleCnt="3" custLinFactNeighborX="-1033" custLinFactNeighborY="-1926"/>
      <dgm:spPr/>
      <dgm:t>
        <a:bodyPr/>
        <a:lstStyle/>
        <a:p>
          <a:endParaRPr lang="es-ES"/>
        </a:p>
      </dgm:t>
    </dgm:pt>
    <dgm:pt modelId="{40847838-8B65-4EC8-9EEE-97B55EE51586}" type="pres">
      <dgm:prSet presAssocID="{8E0A27F9-9C1D-44EA-BB69-8DDDCD6766FA}" presName="nodeTx" presStyleLbl="node1" presStyleIdx="1" presStyleCnt="3">
        <dgm:presLayoutVars>
          <dgm:bulletEnabled val="1"/>
        </dgm:presLayoutVars>
      </dgm:prSet>
      <dgm:spPr/>
      <dgm:t>
        <a:bodyPr/>
        <a:lstStyle/>
        <a:p>
          <a:endParaRPr lang="es-ES"/>
        </a:p>
      </dgm:t>
    </dgm:pt>
    <dgm:pt modelId="{485AF7F0-1E9A-41D8-A2C6-421DDE601D32}" type="pres">
      <dgm:prSet presAssocID="{8E0A27F9-9C1D-44EA-BB69-8DDDCD6766FA}" presName="invisiNode" presStyleLbl="node1" presStyleIdx="1" presStyleCnt="3"/>
      <dgm:spPr/>
    </dgm:pt>
    <dgm:pt modelId="{50AF1CC6-C8DA-4127-856A-204C56396956}" type="pres">
      <dgm:prSet presAssocID="{8E0A27F9-9C1D-44EA-BB69-8DDDCD6766FA}" presName="imagNode" presStyleLbl="fgImgPlace1" presStyleIdx="1" presStyleCnt="3" custLinFactNeighborX="-2026" custLinFactNeighborY="-6322"/>
      <dgm:spPr>
        <a:blipFill rotWithShape="1">
          <a:blip xmlns:r="http://schemas.openxmlformats.org/officeDocument/2006/relationships" r:embed="rId2"/>
          <a:stretch>
            <a:fillRect/>
          </a:stretch>
        </a:blipFill>
      </dgm:spPr>
    </dgm:pt>
    <dgm:pt modelId="{CD523F1E-09F0-4AAB-9D6F-B70C6AD8C0A6}" type="pres">
      <dgm:prSet presAssocID="{6338B054-A1BC-4CF9-AA11-E85139D7831D}" presName="sibTrans" presStyleLbl="sibTrans2D1" presStyleIdx="0" presStyleCnt="0"/>
      <dgm:spPr/>
      <dgm:t>
        <a:bodyPr/>
        <a:lstStyle/>
        <a:p>
          <a:endParaRPr lang="es-ES"/>
        </a:p>
      </dgm:t>
    </dgm:pt>
    <dgm:pt modelId="{0D017D4A-1A9A-4157-90F1-DF782F14E586}" type="pres">
      <dgm:prSet presAssocID="{1AE34CEB-A2F8-4FBA-8BFB-2568FF6AE43D}" presName="compNode" presStyleCnt="0"/>
      <dgm:spPr/>
    </dgm:pt>
    <dgm:pt modelId="{B21EF6BB-B052-44BE-AE76-1BE466CC3EBE}" type="pres">
      <dgm:prSet presAssocID="{1AE34CEB-A2F8-4FBA-8BFB-2568FF6AE43D}" presName="bkgdShape" presStyleLbl="node1" presStyleIdx="2" presStyleCnt="3"/>
      <dgm:spPr/>
      <dgm:t>
        <a:bodyPr/>
        <a:lstStyle/>
        <a:p>
          <a:endParaRPr lang="es-ES"/>
        </a:p>
      </dgm:t>
    </dgm:pt>
    <dgm:pt modelId="{7B70A489-0B9F-444E-8D5E-2CB33854CD5D}" type="pres">
      <dgm:prSet presAssocID="{1AE34CEB-A2F8-4FBA-8BFB-2568FF6AE43D}" presName="nodeTx" presStyleLbl="node1" presStyleIdx="2" presStyleCnt="3">
        <dgm:presLayoutVars>
          <dgm:bulletEnabled val="1"/>
        </dgm:presLayoutVars>
      </dgm:prSet>
      <dgm:spPr/>
      <dgm:t>
        <a:bodyPr/>
        <a:lstStyle/>
        <a:p>
          <a:endParaRPr lang="es-ES"/>
        </a:p>
      </dgm:t>
    </dgm:pt>
    <dgm:pt modelId="{69AB9241-1B50-48CF-95BA-8B8CDEF89CC9}" type="pres">
      <dgm:prSet presAssocID="{1AE34CEB-A2F8-4FBA-8BFB-2568FF6AE43D}" presName="invisiNode" presStyleLbl="node1" presStyleIdx="2" presStyleCnt="3"/>
      <dgm:spPr/>
    </dgm:pt>
    <dgm:pt modelId="{AF14669A-8892-4D28-BC01-23D40EA09B53}" type="pres">
      <dgm:prSet presAssocID="{1AE34CEB-A2F8-4FBA-8BFB-2568FF6AE43D}" presName="imagNode" presStyleLbl="fgImgPlace1" presStyleIdx="2" presStyleCnt="3" custLinFactNeighborX="560" custLinFactNeighborY="-6322"/>
      <dgm:spPr>
        <a:blipFill rotWithShape="1">
          <a:blip xmlns:r="http://schemas.openxmlformats.org/officeDocument/2006/relationships" r:embed="rId3"/>
          <a:stretch>
            <a:fillRect/>
          </a:stretch>
        </a:blipFill>
      </dgm:spPr>
    </dgm:pt>
  </dgm:ptLst>
  <dgm:cxnLst>
    <dgm:cxn modelId="{1F155241-2965-4017-9D4F-2D5D5B3E9840}" type="presOf" srcId="{8E0A27F9-9C1D-44EA-BB69-8DDDCD6766FA}" destId="{4AA3035E-7C7B-49D3-9C2E-D953C4ACA562}" srcOrd="0" destOrd="0" presId="urn:microsoft.com/office/officeart/2005/8/layout/hList7"/>
    <dgm:cxn modelId="{8EE72553-205D-4A9B-976B-2C5F1EFA2CCC}" srcId="{17FAB078-9D8B-402F-8A48-486847EF8D86}" destId="{0777701F-28BD-4233-B87F-3CB5614229FE}" srcOrd="0" destOrd="0" parTransId="{7A1B649E-0D9D-45D8-A7B8-9C90DB0258A9}" sibTransId="{E577E65B-682B-4E05-8627-3B29FD3BCC1B}"/>
    <dgm:cxn modelId="{7792953E-AA89-4C7C-893C-264D69510C95}" type="presOf" srcId="{1AE34CEB-A2F8-4FBA-8BFB-2568FF6AE43D}" destId="{B21EF6BB-B052-44BE-AE76-1BE466CC3EBE}" srcOrd="0" destOrd="0" presId="urn:microsoft.com/office/officeart/2005/8/layout/hList7"/>
    <dgm:cxn modelId="{F273C6FC-B37B-4A62-9AB5-A696484A0279}" type="presOf" srcId="{E577E65B-682B-4E05-8627-3B29FD3BCC1B}" destId="{1973F1F9-D8C5-47AE-98CF-A3CB39F53206}" srcOrd="0" destOrd="0" presId="urn:microsoft.com/office/officeart/2005/8/layout/hList7"/>
    <dgm:cxn modelId="{FAD01D01-4383-48CF-B0F5-F6EBD176D31E}" srcId="{17FAB078-9D8B-402F-8A48-486847EF8D86}" destId="{1AE34CEB-A2F8-4FBA-8BFB-2568FF6AE43D}" srcOrd="2" destOrd="0" parTransId="{5710AF81-2C93-4BF9-B621-0B43F690D13D}" sibTransId="{1460C16C-6ABF-410B-AB0C-E87BDF2810AE}"/>
    <dgm:cxn modelId="{CAFC1966-8A7D-4720-81FB-39EFE3B3F633}" type="presOf" srcId="{1AE34CEB-A2F8-4FBA-8BFB-2568FF6AE43D}" destId="{7B70A489-0B9F-444E-8D5E-2CB33854CD5D}" srcOrd="1" destOrd="0" presId="urn:microsoft.com/office/officeart/2005/8/layout/hList7"/>
    <dgm:cxn modelId="{38E4721E-A9F4-45E1-9FDB-5F8FC63B3E64}" type="presOf" srcId="{17FAB078-9D8B-402F-8A48-486847EF8D86}" destId="{CAEE6892-D799-45B5-BB3C-4321FFDA41B3}" srcOrd="0" destOrd="0" presId="urn:microsoft.com/office/officeart/2005/8/layout/hList7"/>
    <dgm:cxn modelId="{B8A13545-80F7-45E0-92DB-1FBAF3306BD7}" type="presOf" srcId="{6338B054-A1BC-4CF9-AA11-E85139D7831D}" destId="{CD523F1E-09F0-4AAB-9D6F-B70C6AD8C0A6}" srcOrd="0" destOrd="0" presId="urn:microsoft.com/office/officeart/2005/8/layout/hList7"/>
    <dgm:cxn modelId="{37D33F42-048C-4859-9FF6-03AE0A9FEFCD}" type="presOf" srcId="{0777701F-28BD-4233-B87F-3CB5614229FE}" destId="{DAE5F9CF-CABA-4C83-9C9E-2E75E973D7DA}" srcOrd="0" destOrd="0" presId="urn:microsoft.com/office/officeart/2005/8/layout/hList7"/>
    <dgm:cxn modelId="{66450CAA-0746-4692-9704-30AA886E1D9B}" srcId="{17FAB078-9D8B-402F-8A48-486847EF8D86}" destId="{8E0A27F9-9C1D-44EA-BB69-8DDDCD6766FA}" srcOrd="1" destOrd="0" parTransId="{C7952980-56E4-43E1-AE9A-572590AF0624}" sibTransId="{6338B054-A1BC-4CF9-AA11-E85139D7831D}"/>
    <dgm:cxn modelId="{8D0E74B6-2FE2-4616-827B-D9EDF5D484F6}" type="presOf" srcId="{0777701F-28BD-4233-B87F-3CB5614229FE}" destId="{9A29B3FD-365F-4FAB-8DAE-4E21598585E3}" srcOrd="1" destOrd="0" presId="urn:microsoft.com/office/officeart/2005/8/layout/hList7"/>
    <dgm:cxn modelId="{CA11D83C-F367-4E5A-A7E7-D90859C6FDCE}" type="presOf" srcId="{8E0A27F9-9C1D-44EA-BB69-8DDDCD6766FA}" destId="{40847838-8B65-4EC8-9EEE-97B55EE51586}" srcOrd="1" destOrd="0" presId="urn:microsoft.com/office/officeart/2005/8/layout/hList7"/>
    <dgm:cxn modelId="{D0DE0EA6-ECF8-4BB5-8341-C2E93F50FD8B}" type="presParOf" srcId="{CAEE6892-D799-45B5-BB3C-4321FFDA41B3}" destId="{3B9866A7-F85D-4D6E-B5EF-50675110407C}" srcOrd="0" destOrd="0" presId="urn:microsoft.com/office/officeart/2005/8/layout/hList7"/>
    <dgm:cxn modelId="{A7B4C2F4-CDCB-4223-B13A-DDD6557D5CAB}" type="presParOf" srcId="{CAEE6892-D799-45B5-BB3C-4321FFDA41B3}" destId="{88F3F393-47F1-4990-A1CA-FDD83ECFF82F}" srcOrd="1" destOrd="0" presId="urn:microsoft.com/office/officeart/2005/8/layout/hList7"/>
    <dgm:cxn modelId="{554037C3-989F-490F-9AE4-954422821BDF}" type="presParOf" srcId="{88F3F393-47F1-4990-A1CA-FDD83ECFF82F}" destId="{27846D01-9581-4FC4-8F00-2F0052F751ED}" srcOrd="0" destOrd="0" presId="urn:microsoft.com/office/officeart/2005/8/layout/hList7"/>
    <dgm:cxn modelId="{E336B870-4F31-4918-B429-BDDDB926356E}" type="presParOf" srcId="{27846D01-9581-4FC4-8F00-2F0052F751ED}" destId="{DAE5F9CF-CABA-4C83-9C9E-2E75E973D7DA}" srcOrd="0" destOrd="0" presId="urn:microsoft.com/office/officeart/2005/8/layout/hList7"/>
    <dgm:cxn modelId="{41A99DB3-AC17-45FC-A581-5719B9DFF996}" type="presParOf" srcId="{27846D01-9581-4FC4-8F00-2F0052F751ED}" destId="{9A29B3FD-365F-4FAB-8DAE-4E21598585E3}" srcOrd="1" destOrd="0" presId="urn:microsoft.com/office/officeart/2005/8/layout/hList7"/>
    <dgm:cxn modelId="{4AE6689D-BB9E-4A6E-8FC6-4EC8061454F5}" type="presParOf" srcId="{27846D01-9581-4FC4-8F00-2F0052F751ED}" destId="{6BC3095B-43E5-42D0-A867-0A5D215ED70D}" srcOrd="2" destOrd="0" presId="urn:microsoft.com/office/officeart/2005/8/layout/hList7"/>
    <dgm:cxn modelId="{E5979E7A-2A48-47FC-BC88-2B9B473B2626}" type="presParOf" srcId="{27846D01-9581-4FC4-8F00-2F0052F751ED}" destId="{198ADB37-4A79-439C-8682-3B6E9998E519}" srcOrd="3" destOrd="0" presId="urn:microsoft.com/office/officeart/2005/8/layout/hList7"/>
    <dgm:cxn modelId="{2A58E94D-0FCC-45F8-848A-3CE7A5C10393}" type="presParOf" srcId="{88F3F393-47F1-4990-A1CA-FDD83ECFF82F}" destId="{1973F1F9-D8C5-47AE-98CF-A3CB39F53206}" srcOrd="1" destOrd="0" presId="urn:microsoft.com/office/officeart/2005/8/layout/hList7"/>
    <dgm:cxn modelId="{4B558D2C-50B8-4E15-97AD-48E9B076EAC2}" type="presParOf" srcId="{88F3F393-47F1-4990-A1CA-FDD83ECFF82F}" destId="{4E040FDB-EDAA-4611-8C8E-CD1F75037FE3}" srcOrd="2" destOrd="0" presId="urn:microsoft.com/office/officeart/2005/8/layout/hList7"/>
    <dgm:cxn modelId="{82717C93-36CE-47A0-A478-5FD2A48B77F1}" type="presParOf" srcId="{4E040FDB-EDAA-4611-8C8E-CD1F75037FE3}" destId="{4AA3035E-7C7B-49D3-9C2E-D953C4ACA562}" srcOrd="0" destOrd="0" presId="urn:microsoft.com/office/officeart/2005/8/layout/hList7"/>
    <dgm:cxn modelId="{4CE27223-0B70-4167-9BC4-D72EE47202D1}" type="presParOf" srcId="{4E040FDB-EDAA-4611-8C8E-CD1F75037FE3}" destId="{40847838-8B65-4EC8-9EEE-97B55EE51586}" srcOrd="1" destOrd="0" presId="urn:microsoft.com/office/officeart/2005/8/layout/hList7"/>
    <dgm:cxn modelId="{94666641-A747-488F-883C-DA38CAACBD77}" type="presParOf" srcId="{4E040FDB-EDAA-4611-8C8E-CD1F75037FE3}" destId="{485AF7F0-1E9A-41D8-A2C6-421DDE601D32}" srcOrd="2" destOrd="0" presId="urn:microsoft.com/office/officeart/2005/8/layout/hList7"/>
    <dgm:cxn modelId="{EB2CF647-9033-446E-B33E-B1E52A29A1D0}" type="presParOf" srcId="{4E040FDB-EDAA-4611-8C8E-CD1F75037FE3}" destId="{50AF1CC6-C8DA-4127-856A-204C56396956}" srcOrd="3" destOrd="0" presId="urn:microsoft.com/office/officeart/2005/8/layout/hList7"/>
    <dgm:cxn modelId="{DFC9649C-8066-4EE4-9B3D-0769F6AA7E01}" type="presParOf" srcId="{88F3F393-47F1-4990-A1CA-FDD83ECFF82F}" destId="{CD523F1E-09F0-4AAB-9D6F-B70C6AD8C0A6}" srcOrd="3" destOrd="0" presId="urn:microsoft.com/office/officeart/2005/8/layout/hList7"/>
    <dgm:cxn modelId="{8A2DE93C-649A-4947-8264-ABFCA3089E2C}" type="presParOf" srcId="{88F3F393-47F1-4990-A1CA-FDD83ECFF82F}" destId="{0D017D4A-1A9A-4157-90F1-DF782F14E586}" srcOrd="4" destOrd="0" presId="urn:microsoft.com/office/officeart/2005/8/layout/hList7"/>
    <dgm:cxn modelId="{BBCD4222-96DC-48FF-B142-5F84E0A196E1}" type="presParOf" srcId="{0D017D4A-1A9A-4157-90F1-DF782F14E586}" destId="{B21EF6BB-B052-44BE-AE76-1BE466CC3EBE}" srcOrd="0" destOrd="0" presId="urn:microsoft.com/office/officeart/2005/8/layout/hList7"/>
    <dgm:cxn modelId="{3C33F494-16CC-409E-80D3-4C534991FB5B}" type="presParOf" srcId="{0D017D4A-1A9A-4157-90F1-DF782F14E586}" destId="{7B70A489-0B9F-444E-8D5E-2CB33854CD5D}" srcOrd="1" destOrd="0" presId="urn:microsoft.com/office/officeart/2005/8/layout/hList7"/>
    <dgm:cxn modelId="{8B5FC0F5-75A9-4AD3-8903-0525D0972137}" type="presParOf" srcId="{0D017D4A-1A9A-4157-90F1-DF782F14E586}" destId="{69AB9241-1B50-48CF-95BA-8B8CDEF89CC9}" srcOrd="2" destOrd="0" presId="urn:microsoft.com/office/officeart/2005/8/layout/hList7"/>
    <dgm:cxn modelId="{C65BF428-3BFC-4539-91C7-8611AF925F19}" type="presParOf" srcId="{0D017D4A-1A9A-4157-90F1-DF782F14E586}" destId="{AF14669A-8892-4D28-BC01-23D40EA09B53}"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69FCCB-2A17-4659-9C16-DB3A7428BCFB}" type="doc">
      <dgm:prSet loTypeId="urn:microsoft.com/office/officeart/2005/8/layout/hList3" loCatId="list" qsTypeId="urn:microsoft.com/office/officeart/2005/8/quickstyle/simple1" qsCatId="simple" csTypeId="urn:microsoft.com/office/officeart/2005/8/colors/accent4_1" csCatId="accent4" phldr="1"/>
      <dgm:spPr/>
      <dgm:t>
        <a:bodyPr/>
        <a:lstStyle/>
        <a:p>
          <a:endParaRPr lang="es-ES"/>
        </a:p>
      </dgm:t>
    </dgm:pt>
    <dgm:pt modelId="{58FEA93D-ADC5-49C3-883C-34506CCBB2E8}">
      <dgm:prSet phldrT="[Texto]" custT="1"/>
      <dgm:spPr/>
      <dgm:t>
        <a:bodyPr/>
        <a:lstStyle/>
        <a:p>
          <a:r>
            <a:rPr lang="es-ES" sz="3200" dirty="0" smtClean="0">
              <a:latin typeface="Arial Black" pitchFamily="34" charset="0"/>
            </a:rPr>
            <a:t> </a:t>
          </a:r>
          <a:r>
            <a:rPr lang="es-ES" sz="2800" dirty="0" smtClean="0">
              <a:latin typeface="Arial Black" pitchFamily="34" charset="0"/>
            </a:rPr>
            <a:t>LITERATURA COLOMBIANA CONTEMPORÁNEA</a:t>
          </a:r>
          <a:endParaRPr lang="es-ES" sz="2800" dirty="0">
            <a:latin typeface="Arial Black" pitchFamily="34" charset="0"/>
          </a:endParaRPr>
        </a:p>
      </dgm:t>
    </dgm:pt>
    <dgm:pt modelId="{C09E0858-B221-4975-AAE9-B138C2207D88}" type="parTrans" cxnId="{40ECFC45-A205-41C0-8678-149778356AFB}">
      <dgm:prSet/>
      <dgm:spPr/>
      <dgm:t>
        <a:bodyPr/>
        <a:lstStyle/>
        <a:p>
          <a:endParaRPr lang="es-ES"/>
        </a:p>
      </dgm:t>
    </dgm:pt>
    <dgm:pt modelId="{DC1D9C8B-FD27-481A-9DD6-674856C99D49}" type="sibTrans" cxnId="{40ECFC45-A205-41C0-8678-149778356AFB}">
      <dgm:prSet/>
      <dgm:spPr/>
      <dgm:t>
        <a:bodyPr/>
        <a:lstStyle/>
        <a:p>
          <a:endParaRPr lang="es-ES"/>
        </a:p>
      </dgm:t>
    </dgm:pt>
    <dgm:pt modelId="{4E7E015A-F5F2-4812-B88C-9EE335670265}">
      <dgm:prSet phldrT="[Texto]" custT="1"/>
      <dgm:spPr/>
      <dgm:t>
        <a:bodyPr/>
        <a:lstStyle/>
        <a:p>
          <a:pPr algn="l"/>
          <a:r>
            <a:rPr lang="es-ES" sz="2400" dirty="0" smtClean="0">
              <a:latin typeface="Arial" pitchFamily="34" charset="0"/>
              <a:cs typeface="Arial" pitchFamily="34" charset="0"/>
            </a:rPr>
            <a:t>Sus principales temas eran la corrupción, las consecuencias de las guerras, problemas sociopolíticos, el arte… </a:t>
          </a:r>
          <a:endParaRPr lang="es-ES" sz="2400" dirty="0">
            <a:latin typeface="Arial" pitchFamily="34" charset="0"/>
            <a:cs typeface="Arial" pitchFamily="34" charset="0"/>
          </a:endParaRPr>
        </a:p>
      </dgm:t>
    </dgm:pt>
    <dgm:pt modelId="{2A3DA00A-37DF-4BEF-8B10-DEEA04A1AB79}" type="parTrans" cxnId="{F1E9A2D6-959E-487E-A601-F2906B269C50}">
      <dgm:prSet/>
      <dgm:spPr/>
      <dgm:t>
        <a:bodyPr/>
        <a:lstStyle/>
        <a:p>
          <a:endParaRPr lang="es-ES"/>
        </a:p>
      </dgm:t>
    </dgm:pt>
    <dgm:pt modelId="{957F716C-E141-4FD1-9356-2FBB3AA941D5}" type="sibTrans" cxnId="{F1E9A2D6-959E-487E-A601-F2906B269C50}">
      <dgm:prSet/>
      <dgm:spPr/>
      <dgm:t>
        <a:bodyPr/>
        <a:lstStyle/>
        <a:p>
          <a:endParaRPr lang="es-ES"/>
        </a:p>
      </dgm:t>
    </dgm:pt>
    <dgm:pt modelId="{B5DAF2C3-0A95-4905-A9CF-98AB8E57A990}">
      <dgm:prSet phldrT="[Texto]" custT="1"/>
      <dgm:spPr/>
      <dgm:t>
        <a:bodyPr/>
        <a:lstStyle/>
        <a:p>
          <a:pPr algn="l"/>
          <a:r>
            <a:rPr lang="es-ES" sz="2400" dirty="0" smtClean="0">
              <a:latin typeface="Arial" pitchFamily="34" charset="0"/>
              <a:cs typeface="Arial" pitchFamily="34" charset="0"/>
            </a:rPr>
            <a:t>Sus principales géneros eran :</a:t>
          </a:r>
        </a:p>
        <a:p>
          <a:pPr algn="l"/>
          <a:r>
            <a:rPr lang="es-ES" sz="2400" dirty="0" smtClean="0">
              <a:latin typeface="Arial" pitchFamily="34" charset="0"/>
              <a:cs typeface="Arial" pitchFamily="34" charset="0"/>
            </a:rPr>
            <a:t>La poesía y el cuento…</a:t>
          </a:r>
          <a:endParaRPr lang="es-ES" sz="2400" dirty="0">
            <a:latin typeface="Arial" pitchFamily="34" charset="0"/>
            <a:cs typeface="Arial" pitchFamily="34" charset="0"/>
          </a:endParaRPr>
        </a:p>
      </dgm:t>
    </dgm:pt>
    <dgm:pt modelId="{1E3CAC20-48FE-4D83-80CC-670FF54B4AAE}" type="parTrans" cxnId="{640F24CA-0061-4C3C-A2C3-192E0EE23285}">
      <dgm:prSet/>
      <dgm:spPr/>
      <dgm:t>
        <a:bodyPr/>
        <a:lstStyle/>
        <a:p>
          <a:endParaRPr lang="es-ES"/>
        </a:p>
      </dgm:t>
    </dgm:pt>
    <dgm:pt modelId="{B306A267-AF21-40CD-A9EA-ED1CBDA87CC1}" type="sibTrans" cxnId="{640F24CA-0061-4C3C-A2C3-192E0EE23285}">
      <dgm:prSet/>
      <dgm:spPr/>
      <dgm:t>
        <a:bodyPr/>
        <a:lstStyle/>
        <a:p>
          <a:endParaRPr lang="es-ES"/>
        </a:p>
      </dgm:t>
    </dgm:pt>
    <dgm:pt modelId="{4E10E236-2546-4541-9EDE-E7BD78763E65}">
      <dgm:prSet phldrT="[Texto]" custT="1"/>
      <dgm:spPr/>
      <dgm:t>
        <a:bodyPr/>
        <a:lstStyle/>
        <a:p>
          <a:pPr algn="l"/>
          <a:r>
            <a:rPr lang="es-ES" sz="2400" dirty="0" smtClean="0">
              <a:latin typeface="Arial" pitchFamily="34" charset="0"/>
              <a:cs typeface="Arial" pitchFamily="34" charset="0"/>
            </a:rPr>
            <a:t>Se basaron en todo lo político, cultural y social.</a:t>
          </a:r>
          <a:endParaRPr lang="es-ES" sz="2400" dirty="0">
            <a:latin typeface="Arial" pitchFamily="34" charset="0"/>
            <a:cs typeface="Arial" pitchFamily="34" charset="0"/>
          </a:endParaRPr>
        </a:p>
      </dgm:t>
    </dgm:pt>
    <dgm:pt modelId="{F77D56F5-F108-4588-919C-F12BCE22F3AA}" type="sibTrans" cxnId="{C9146E00-A9F5-48F8-86CA-83852017CC02}">
      <dgm:prSet/>
      <dgm:spPr/>
      <dgm:t>
        <a:bodyPr/>
        <a:lstStyle/>
        <a:p>
          <a:endParaRPr lang="es-ES"/>
        </a:p>
      </dgm:t>
    </dgm:pt>
    <dgm:pt modelId="{D3542B26-19E5-442E-947D-437E8F7B8746}" type="parTrans" cxnId="{C9146E00-A9F5-48F8-86CA-83852017CC02}">
      <dgm:prSet/>
      <dgm:spPr/>
      <dgm:t>
        <a:bodyPr/>
        <a:lstStyle/>
        <a:p>
          <a:endParaRPr lang="es-ES"/>
        </a:p>
      </dgm:t>
    </dgm:pt>
    <dgm:pt modelId="{24C09E40-106D-4C4E-A487-5305C29DCE4A}" type="pres">
      <dgm:prSet presAssocID="{F169FCCB-2A17-4659-9C16-DB3A7428BCFB}" presName="composite" presStyleCnt="0">
        <dgm:presLayoutVars>
          <dgm:chMax val="1"/>
          <dgm:dir/>
          <dgm:resizeHandles val="exact"/>
        </dgm:presLayoutVars>
      </dgm:prSet>
      <dgm:spPr/>
      <dgm:t>
        <a:bodyPr/>
        <a:lstStyle/>
        <a:p>
          <a:endParaRPr lang="es-ES"/>
        </a:p>
      </dgm:t>
    </dgm:pt>
    <dgm:pt modelId="{3FAA86E4-30C1-453B-81E0-D9B943F06339}" type="pres">
      <dgm:prSet presAssocID="{58FEA93D-ADC5-49C3-883C-34506CCBB2E8}" presName="roof" presStyleLbl="dkBgShp" presStyleIdx="0" presStyleCnt="2"/>
      <dgm:spPr/>
      <dgm:t>
        <a:bodyPr/>
        <a:lstStyle/>
        <a:p>
          <a:endParaRPr lang="es-ES"/>
        </a:p>
      </dgm:t>
    </dgm:pt>
    <dgm:pt modelId="{C80208FF-C7C0-4794-83ED-BAA38612114E}" type="pres">
      <dgm:prSet presAssocID="{58FEA93D-ADC5-49C3-883C-34506CCBB2E8}" presName="pillars" presStyleCnt="0"/>
      <dgm:spPr/>
    </dgm:pt>
    <dgm:pt modelId="{BFF59C00-0679-480F-AA5E-1D6EBE2401FE}" type="pres">
      <dgm:prSet presAssocID="{58FEA93D-ADC5-49C3-883C-34506CCBB2E8}" presName="pillar1" presStyleLbl="node1" presStyleIdx="0" presStyleCnt="3" custLinFactNeighborX="1416" custLinFactNeighborY="919">
        <dgm:presLayoutVars>
          <dgm:bulletEnabled val="1"/>
        </dgm:presLayoutVars>
      </dgm:prSet>
      <dgm:spPr/>
      <dgm:t>
        <a:bodyPr/>
        <a:lstStyle/>
        <a:p>
          <a:endParaRPr lang="es-ES"/>
        </a:p>
      </dgm:t>
    </dgm:pt>
    <dgm:pt modelId="{EDE938D9-E420-4C7A-80DF-1402FCB63B54}" type="pres">
      <dgm:prSet presAssocID="{4E7E015A-F5F2-4812-B88C-9EE335670265}" presName="pillarX" presStyleLbl="node1" presStyleIdx="1" presStyleCnt="3" custLinFactNeighborX="472" custLinFactNeighborY="919">
        <dgm:presLayoutVars>
          <dgm:bulletEnabled val="1"/>
        </dgm:presLayoutVars>
      </dgm:prSet>
      <dgm:spPr/>
      <dgm:t>
        <a:bodyPr/>
        <a:lstStyle/>
        <a:p>
          <a:endParaRPr lang="es-ES"/>
        </a:p>
      </dgm:t>
    </dgm:pt>
    <dgm:pt modelId="{8D821FF4-D5F2-4A93-B179-07D388EDCE97}" type="pres">
      <dgm:prSet presAssocID="{B5DAF2C3-0A95-4905-A9CF-98AB8E57A990}" presName="pillarX" presStyleLbl="node1" presStyleIdx="2" presStyleCnt="3" custLinFactNeighborX="2135" custLinFactNeighborY="919">
        <dgm:presLayoutVars>
          <dgm:bulletEnabled val="1"/>
        </dgm:presLayoutVars>
      </dgm:prSet>
      <dgm:spPr/>
      <dgm:t>
        <a:bodyPr/>
        <a:lstStyle/>
        <a:p>
          <a:endParaRPr lang="es-ES"/>
        </a:p>
      </dgm:t>
    </dgm:pt>
    <dgm:pt modelId="{8F0F71FA-AACC-4E52-8EBE-934FF4F9F068}" type="pres">
      <dgm:prSet presAssocID="{58FEA93D-ADC5-49C3-883C-34506CCBB2E8}" presName="base" presStyleLbl="dkBgShp" presStyleIdx="1" presStyleCnt="2"/>
      <dgm:spPr/>
    </dgm:pt>
  </dgm:ptLst>
  <dgm:cxnLst>
    <dgm:cxn modelId="{7498080B-DA84-4A83-914D-CE62AFB740BF}" type="presOf" srcId="{B5DAF2C3-0A95-4905-A9CF-98AB8E57A990}" destId="{8D821FF4-D5F2-4A93-B179-07D388EDCE97}" srcOrd="0" destOrd="0" presId="urn:microsoft.com/office/officeart/2005/8/layout/hList3"/>
    <dgm:cxn modelId="{DA32A5D0-61A9-42EC-817E-A3B4F801621B}" type="presOf" srcId="{4E7E015A-F5F2-4812-B88C-9EE335670265}" destId="{EDE938D9-E420-4C7A-80DF-1402FCB63B54}" srcOrd="0" destOrd="0" presId="urn:microsoft.com/office/officeart/2005/8/layout/hList3"/>
    <dgm:cxn modelId="{E55D546D-B885-4FEC-9142-7306BC666F19}" type="presOf" srcId="{4E10E236-2546-4541-9EDE-E7BD78763E65}" destId="{BFF59C00-0679-480F-AA5E-1D6EBE2401FE}" srcOrd="0" destOrd="0" presId="urn:microsoft.com/office/officeart/2005/8/layout/hList3"/>
    <dgm:cxn modelId="{819F3CE0-AC4A-40B0-9751-633411E38C67}" type="presOf" srcId="{F169FCCB-2A17-4659-9C16-DB3A7428BCFB}" destId="{24C09E40-106D-4C4E-A487-5305C29DCE4A}" srcOrd="0" destOrd="0" presId="urn:microsoft.com/office/officeart/2005/8/layout/hList3"/>
    <dgm:cxn modelId="{F1E9A2D6-959E-487E-A601-F2906B269C50}" srcId="{58FEA93D-ADC5-49C3-883C-34506CCBB2E8}" destId="{4E7E015A-F5F2-4812-B88C-9EE335670265}" srcOrd="1" destOrd="0" parTransId="{2A3DA00A-37DF-4BEF-8B10-DEEA04A1AB79}" sibTransId="{957F716C-E141-4FD1-9356-2FBB3AA941D5}"/>
    <dgm:cxn modelId="{40ECFC45-A205-41C0-8678-149778356AFB}" srcId="{F169FCCB-2A17-4659-9C16-DB3A7428BCFB}" destId="{58FEA93D-ADC5-49C3-883C-34506CCBB2E8}" srcOrd="0" destOrd="0" parTransId="{C09E0858-B221-4975-AAE9-B138C2207D88}" sibTransId="{DC1D9C8B-FD27-481A-9DD6-674856C99D49}"/>
    <dgm:cxn modelId="{B9CAEC11-F84C-4110-9816-C778A93D94D2}" type="presOf" srcId="{58FEA93D-ADC5-49C3-883C-34506CCBB2E8}" destId="{3FAA86E4-30C1-453B-81E0-D9B943F06339}" srcOrd="0" destOrd="0" presId="urn:microsoft.com/office/officeart/2005/8/layout/hList3"/>
    <dgm:cxn modelId="{640F24CA-0061-4C3C-A2C3-192E0EE23285}" srcId="{58FEA93D-ADC5-49C3-883C-34506CCBB2E8}" destId="{B5DAF2C3-0A95-4905-A9CF-98AB8E57A990}" srcOrd="2" destOrd="0" parTransId="{1E3CAC20-48FE-4D83-80CC-670FF54B4AAE}" sibTransId="{B306A267-AF21-40CD-A9EA-ED1CBDA87CC1}"/>
    <dgm:cxn modelId="{C9146E00-A9F5-48F8-86CA-83852017CC02}" srcId="{58FEA93D-ADC5-49C3-883C-34506CCBB2E8}" destId="{4E10E236-2546-4541-9EDE-E7BD78763E65}" srcOrd="0" destOrd="0" parTransId="{D3542B26-19E5-442E-947D-437E8F7B8746}" sibTransId="{F77D56F5-F108-4588-919C-F12BCE22F3AA}"/>
    <dgm:cxn modelId="{98A53B6E-DA6C-4940-B561-5E55ACFBC995}" type="presParOf" srcId="{24C09E40-106D-4C4E-A487-5305C29DCE4A}" destId="{3FAA86E4-30C1-453B-81E0-D9B943F06339}" srcOrd="0" destOrd="0" presId="urn:microsoft.com/office/officeart/2005/8/layout/hList3"/>
    <dgm:cxn modelId="{42CA60AD-2F55-476A-A7BD-8B06E881F24A}" type="presParOf" srcId="{24C09E40-106D-4C4E-A487-5305C29DCE4A}" destId="{C80208FF-C7C0-4794-83ED-BAA38612114E}" srcOrd="1" destOrd="0" presId="urn:microsoft.com/office/officeart/2005/8/layout/hList3"/>
    <dgm:cxn modelId="{1E0CEF99-123E-4688-818A-2F6137034D82}" type="presParOf" srcId="{C80208FF-C7C0-4794-83ED-BAA38612114E}" destId="{BFF59C00-0679-480F-AA5E-1D6EBE2401FE}" srcOrd="0" destOrd="0" presId="urn:microsoft.com/office/officeart/2005/8/layout/hList3"/>
    <dgm:cxn modelId="{31A22CDD-7346-4764-8372-58097E65DE07}" type="presParOf" srcId="{C80208FF-C7C0-4794-83ED-BAA38612114E}" destId="{EDE938D9-E420-4C7A-80DF-1402FCB63B54}" srcOrd="1" destOrd="0" presId="urn:microsoft.com/office/officeart/2005/8/layout/hList3"/>
    <dgm:cxn modelId="{29162FC7-E733-4F6A-9D65-F41B4176C8BE}" type="presParOf" srcId="{C80208FF-C7C0-4794-83ED-BAA38612114E}" destId="{8D821FF4-D5F2-4A93-B179-07D388EDCE97}" srcOrd="2" destOrd="0" presId="urn:microsoft.com/office/officeart/2005/8/layout/hList3"/>
    <dgm:cxn modelId="{1DEBEE25-D09C-4AF6-A1FB-BC0EA98190C0}" type="presParOf" srcId="{24C09E40-106D-4C4E-A487-5305C29DCE4A}" destId="{8F0F71FA-AACC-4E52-8EBE-934FF4F9F06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33E8E2-35DE-4591-96A5-1C7499CB829B}" type="doc">
      <dgm:prSet loTypeId="urn:microsoft.com/office/officeart/2005/8/layout/hList7#1" loCatId="relationship" qsTypeId="urn:microsoft.com/office/officeart/2005/8/quickstyle/simple1" qsCatId="simple" csTypeId="urn:microsoft.com/office/officeart/2005/8/colors/accent4_1" csCatId="accent4" phldr="1"/>
      <dgm:spPr/>
    </dgm:pt>
    <dgm:pt modelId="{64C933F6-257D-4E5E-A948-A7A524265CB3}">
      <dgm:prSet phldrT="[Texto]" custT="1"/>
      <dgm:spPr/>
      <dgm:t>
        <a:bodyPr/>
        <a:lstStyle/>
        <a:p>
          <a:pPr algn="ctr"/>
          <a:r>
            <a:rPr lang="es-ES" sz="2400" b="1" dirty="0" smtClean="0">
              <a:latin typeface="Arial" pitchFamily="34" charset="0"/>
              <a:cs typeface="Arial" pitchFamily="34" charset="0"/>
            </a:rPr>
            <a:t>GABRIELA MISTRAL</a:t>
          </a:r>
        </a:p>
        <a:p>
          <a:pPr algn="ctr"/>
          <a:r>
            <a:rPr lang="es-ES" sz="2400" dirty="0" smtClean="0">
              <a:latin typeface="Arial" pitchFamily="34" charset="0"/>
              <a:cs typeface="Arial" pitchFamily="34" charset="0"/>
            </a:rPr>
            <a:t>Chile</a:t>
          </a:r>
          <a:endParaRPr lang="es-ES" sz="2400" dirty="0" smtClean="0">
            <a:latin typeface="Arial" pitchFamily="34" charset="0"/>
            <a:cs typeface="Arial" pitchFamily="34" charset="0"/>
          </a:endParaRPr>
        </a:p>
      </dgm:t>
    </dgm:pt>
    <dgm:pt modelId="{DCD42E76-40BB-4B8E-B11D-B2D1AC59CDC6}" type="parTrans" cxnId="{78243AFD-0838-4E07-97E0-13FC70E7BA66}">
      <dgm:prSet/>
      <dgm:spPr/>
    </dgm:pt>
    <dgm:pt modelId="{64982CFC-E777-4CEC-B949-D94C4697CC0E}" type="sibTrans" cxnId="{78243AFD-0838-4E07-97E0-13FC70E7BA66}">
      <dgm:prSet/>
      <dgm:spPr/>
    </dgm:pt>
    <dgm:pt modelId="{BB2EEADB-C966-4F0D-AD02-044A2313AA46}">
      <dgm:prSet phldrT="[Texto]" custT="1"/>
      <dgm:spPr/>
      <dgm:t>
        <a:bodyPr/>
        <a:lstStyle/>
        <a:p>
          <a:pPr algn="ctr"/>
          <a:r>
            <a:rPr lang="es-ES" sz="2400" b="1" dirty="0" smtClean="0">
              <a:latin typeface="Arial" pitchFamily="34" charset="0"/>
              <a:cs typeface="Arial" pitchFamily="34" charset="0"/>
            </a:rPr>
            <a:t>GABRIEL GARCÍA MÁRQUEZ            </a:t>
          </a:r>
        </a:p>
        <a:p>
          <a:pPr algn="ctr"/>
          <a:r>
            <a:rPr lang="es-ES" sz="2400" dirty="0" smtClean="0">
              <a:latin typeface="Arial" pitchFamily="34" charset="0"/>
              <a:cs typeface="Arial" pitchFamily="34" charset="0"/>
            </a:rPr>
            <a:t>  Colombia</a:t>
          </a:r>
          <a:endParaRPr lang="es-ES" sz="2400" dirty="0">
            <a:latin typeface="Arial" pitchFamily="34" charset="0"/>
            <a:cs typeface="Arial" pitchFamily="34" charset="0"/>
          </a:endParaRPr>
        </a:p>
      </dgm:t>
    </dgm:pt>
    <dgm:pt modelId="{FCFC2C32-061A-41AD-A868-DAD59DE7EC7A}" type="parTrans" cxnId="{A8D85E2D-BFC2-400B-A07C-EB85FD885C31}">
      <dgm:prSet/>
      <dgm:spPr/>
    </dgm:pt>
    <dgm:pt modelId="{E2FCB3BE-B082-4486-B0AD-0585A48E2B8D}" type="sibTrans" cxnId="{A8D85E2D-BFC2-400B-A07C-EB85FD885C31}">
      <dgm:prSet/>
      <dgm:spPr/>
    </dgm:pt>
    <dgm:pt modelId="{F8360F04-9B0E-457B-B9F5-B52393F961D0}">
      <dgm:prSet phldrT="[Texto]" custT="1"/>
      <dgm:spPr/>
      <dgm:t>
        <a:bodyPr/>
        <a:lstStyle/>
        <a:p>
          <a:pPr algn="ctr"/>
          <a:r>
            <a:rPr lang="es-ES" sz="2400" b="1" dirty="0" smtClean="0">
              <a:latin typeface="Arial" pitchFamily="34" charset="0"/>
              <a:cs typeface="Arial" pitchFamily="34" charset="0"/>
            </a:rPr>
            <a:t>PABLO NERUDA   </a:t>
          </a:r>
          <a:endParaRPr lang="es-ES" sz="2400" dirty="0" smtClean="0">
            <a:latin typeface="Arial" pitchFamily="34" charset="0"/>
            <a:cs typeface="Arial" pitchFamily="34" charset="0"/>
          </a:endParaRPr>
        </a:p>
        <a:p>
          <a:pPr algn="ctr"/>
          <a:r>
            <a:rPr lang="es-ES" sz="2400" dirty="0" smtClean="0">
              <a:latin typeface="Arial" pitchFamily="34" charset="0"/>
              <a:cs typeface="Arial" pitchFamily="34" charset="0"/>
            </a:rPr>
            <a:t>Chile</a:t>
          </a:r>
          <a:endParaRPr lang="es-ES" sz="2400" dirty="0">
            <a:latin typeface="Arial" pitchFamily="34" charset="0"/>
            <a:cs typeface="Arial" pitchFamily="34" charset="0"/>
          </a:endParaRPr>
        </a:p>
      </dgm:t>
    </dgm:pt>
    <dgm:pt modelId="{5F2204E9-A978-4CAA-BE3A-F1826B1490E0}" type="parTrans" cxnId="{97088CC0-4D65-4341-B276-EB1C3A07EA9C}">
      <dgm:prSet/>
      <dgm:spPr/>
    </dgm:pt>
    <dgm:pt modelId="{13C04DFB-6F24-4D21-B9D2-751E3F6569A1}" type="sibTrans" cxnId="{97088CC0-4D65-4341-B276-EB1C3A07EA9C}">
      <dgm:prSet/>
      <dgm:spPr/>
    </dgm:pt>
    <dgm:pt modelId="{41E6D9C1-CA30-4368-A5AA-25569522DF58}" type="pres">
      <dgm:prSet presAssocID="{1433E8E2-35DE-4591-96A5-1C7499CB829B}" presName="Name0" presStyleCnt="0">
        <dgm:presLayoutVars>
          <dgm:dir/>
          <dgm:resizeHandles val="exact"/>
        </dgm:presLayoutVars>
      </dgm:prSet>
      <dgm:spPr/>
    </dgm:pt>
    <dgm:pt modelId="{37757D25-E895-45C1-A4CA-3D2C1DC73F11}" type="pres">
      <dgm:prSet presAssocID="{1433E8E2-35DE-4591-96A5-1C7499CB829B}" presName="fgShape" presStyleLbl="fgShp" presStyleIdx="0" presStyleCnt="1"/>
      <dgm:spPr/>
    </dgm:pt>
    <dgm:pt modelId="{C946F0A1-EC25-4705-8DE9-846DBB94AD53}" type="pres">
      <dgm:prSet presAssocID="{1433E8E2-35DE-4591-96A5-1C7499CB829B}" presName="linComp" presStyleCnt="0"/>
      <dgm:spPr/>
    </dgm:pt>
    <dgm:pt modelId="{1CD7630D-3B5B-4FDA-A6F0-179CAACC2883}" type="pres">
      <dgm:prSet presAssocID="{64C933F6-257D-4E5E-A948-A7A524265CB3}" presName="compNode" presStyleCnt="0"/>
      <dgm:spPr/>
    </dgm:pt>
    <dgm:pt modelId="{D5A5E799-B9F4-400D-B24E-F39A6DB5659C}" type="pres">
      <dgm:prSet presAssocID="{64C933F6-257D-4E5E-A948-A7A524265CB3}" presName="bkgdShape" presStyleLbl="node1" presStyleIdx="0" presStyleCnt="3"/>
      <dgm:spPr/>
      <dgm:t>
        <a:bodyPr/>
        <a:lstStyle/>
        <a:p>
          <a:endParaRPr lang="es-ES"/>
        </a:p>
      </dgm:t>
    </dgm:pt>
    <dgm:pt modelId="{55FFF02F-A40F-4147-A217-BD2E962F0EA2}" type="pres">
      <dgm:prSet presAssocID="{64C933F6-257D-4E5E-A948-A7A524265CB3}" presName="nodeTx" presStyleLbl="node1" presStyleIdx="0" presStyleCnt="3">
        <dgm:presLayoutVars>
          <dgm:bulletEnabled val="1"/>
        </dgm:presLayoutVars>
      </dgm:prSet>
      <dgm:spPr/>
      <dgm:t>
        <a:bodyPr/>
        <a:lstStyle/>
        <a:p>
          <a:endParaRPr lang="es-ES"/>
        </a:p>
      </dgm:t>
    </dgm:pt>
    <dgm:pt modelId="{4BC3F106-4338-4A30-A27F-21EC33E659EF}" type="pres">
      <dgm:prSet presAssocID="{64C933F6-257D-4E5E-A948-A7A524265CB3}" presName="invisiNode" presStyleLbl="node1" presStyleIdx="0" presStyleCnt="3"/>
      <dgm:spPr/>
    </dgm:pt>
    <dgm:pt modelId="{780F70A4-492A-4529-89E3-B7F769F87411}" type="pres">
      <dgm:prSet presAssocID="{64C933F6-257D-4E5E-A948-A7A524265CB3}" presName="imagNode" presStyleLbl="fgImgPlace1" presStyleIdx="0" presStyleCnt="3" custLinFactNeighborX="-3277" custLinFactNeighborY="-10435"/>
      <dgm:spPr>
        <a:blipFill rotWithShape="0">
          <a:blip xmlns:r="http://schemas.openxmlformats.org/officeDocument/2006/relationships" r:embed="rId1"/>
          <a:stretch>
            <a:fillRect/>
          </a:stretch>
        </a:blipFill>
      </dgm:spPr>
      <dgm:t>
        <a:bodyPr/>
        <a:lstStyle/>
        <a:p>
          <a:endParaRPr lang="es-ES"/>
        </a:p>
      </dgm:t>
    </dgm:pt>
    <dgm:pt modelId="{92CEE4C6-EFD8-48DF-80A4-1635B286737C}" type="pres">
      <dgm:prSet presAssocID="{64982CFC-E777-4CEC-B949-D94C4697CC0E}" presName="sibTrans" presStyleLbl="sibTrans2D1" presStyleIdx="0" presStyleCnt="0"/>
      <dgm:spPr/>
    </dgm:pt>
    <dgm:pt modelId="{FFD9D49B-258A-4872-B24E-225C73C063F5}" type="pres">
      <dgm:prSet presAssocID="{BB2EEADB-C966-4F0D-AD02-044A2313AA46}" presName="compNode" presStyleCnt="0"/>
      <dgm:spPr/>
    </dgm:pt>
    <dgm:pt modelId="{DA9EB867-BCE8-499E-883A-73839D453F0D}" type="pres">
      <dgm:prSet presAssocID="{BB2EEADB-C966-4F0D-AD02-044A2313AA46}" presName="bkgdShape" presStyleLbl="node1" presStyleIdx="1" presStyleCnt="3" custLinFactNeighborX="-490" custLinFactNeighborY="-632"/>
      <dgm:spPr/>
      <dgm:t>
        <a:bodyPr/>
        <a:lstStyle/>
        <a:p>
          <a:endParaRPr lang="es-ES"/>
        </a:p>
      </dgm:t>
    </dgm:pt>
    <dgm:pt modelId="{35B2A9AE-17CC-49C0-861B-DB910A4D6C8F}" type="pres">
      <dgm:prSet presAssocID="{BB2EEADB-C966-4F0D-AD02-044A2313AA46}" presName="nodeTx" presStyleLbl="node1" presStyleIdx="1" presStyleCnt="3">
        <dgm:presLayoutVars>
          <dgm:bulletEnabled val="1"/>
        </dgm:presLayoutVars>
      </dgm:prSet>
      <dgm:spPr/>
      <dgm:t>
        <a:bodyPr/>
        <a:lstStyle/>
        <a:p>
          <a:endParaRPr lang="es-ES"/>
        </a:p>
      </dgm:t>
    </dgm:pt>
    <dgm:pt modelId="{845FEE67-376B-42B3-AF7A-4C6B1D61BD78}" type="pres">
      <dgm:prSet presAssocID="{BB2EEADB-C966-4F0D-AD02-044A2313AA46}" presName="invisiNode" presStyleLbl="node1" presStyleIdx="1" presStyleCnt="3"/>
      <dgm:spPr/>
    </dgm:pt>
    <dgm:pt modelId="{5A2EAF80-F58A-4EA1-8796-50488D824FD3}" type="pres">
      <dgm:prSet presAssocID="{BB2EEADB-C966-4F0D-AD02-044A2313AA46}" presName="imagNode" presStyleLbl="fgImgPlace1" presStyleIdx="1" presStyleCnt="3" custLinFactNeighborX="-2139" custLinFactNeighborY="-10435"/>
      <dgm:spPr>
        <a:blipFill rotWithShape="0">
          <a:blip xmlns:r="http://schemas.openxmlformats.org/officeDocument/2006/relationships" r:embed="rId2"/>
          <a:stretch>
            <a:fillRect/>
          </a:stretch>
        </a:blipFill>
      </dgm:spPr>
      <dgm:t>
        <a:bodyPr/>
        <a:lstStyle/>
        <a:p>
          <a:endParaRPr lang="es-ES"/>
        </a:p>
      </dgm:t>
    </dgm:pt>
    <dgm:pt modelId="{39FEABAA-B99E-4C5A-874A-B3B2060EF1B3}" type="pres">
      <dgm:prSet presAssocID="{E2FCB3BE-B082-4486-B0AD-0585A48E2B8D}" presName="sibTrans" presStyleLbl="sibTrans2D1" presStyleIdx="0" presStyleCnt="0"/>
      <dgm:spPr/>
    </dgm:pt>
    <dgm:pt modelId="{7E9A6E31-1B6B-4AC4-B7F0-316F14BF53CC}" type="pres">
      <dgm:prSet presAssocID="{F8360F04-9B0E-457B-B9F5-B52393F961D0}" presName="compNode" presStyleCnt="0"/>
      <dgm:spPr/>
    </dgm:pt>
    <dgm:pt modelId="{63F13144-427D-4FC7-8916-624EB4CFC298}" type="pres">
      <dgm:prSet presAssocID="{F8360F04-9B0E-457B-B9F5-B52393F961D0}" presName="bkgdShape" presStyleLbl="node1" presStyleIdx="2" presStyleCnt="3" custLinFactNeighborX="2805" custLinFactNeighborY="947"/>
      <dgm:spPr/>
      <dgm:t>
        <a:bodyPr/>
        <a:lstStyle/>
        <a:p>
          <a:endParaRPr lang="es-ES"/>
        </a:p>
      </dgm:t>
    </dgm:pt>
    <dgm:pt modelId="{E926A8B6-5BAB-42F4-A349-F2605E6DD01B}" type="pres">
      <dgm:prSet presAssocID="{F8360F04-9B0E-457B-B9F5-B52393F961D0}" presName="nodeTx" presStyleLbl="node1" presStyleIdx="2" presStyleCnt="3">
        <dgm:presLayoutVars>
          <dgm:bulletEnabled val="1"/>
        </dgm:presLayoutVars>
      </dgm:prSet>
      <dgm:spPr/>
      <dgm:t>
        <a:bodyPr/>
        <a:lstStyle/>
        <a:p>
          <a:endParaRPr lang="es-ES"/>
        </a:p>
      </dgm:t>
    </dgm:pt>
    <dgm:pt modelId="{448E38EE-272F-44C0-ACB3-DC9F1CD4D564}" type="pres">
      <dgm:prSet presAssocID="{F8360F04-9B0E-457B-B9F5-B52393F961D0}" presName="invisiNode" presStyleLbl="node1" presStyleIdx="2" presStyleCnt="3"/>
      <dgm:spPr/>
    </dgm:pt>
    <dgm:pt modelId="{4DD574A8-D4D2-41D4-A430-1E7914C8097F}" type="pres">
      <dgm:prSet presAssocID="{F8360F04-9B0E-457B-B9F5-B52393F961D0}" presName="imagNode" presStyleLbl="fgImgPlace1" presStyleIdx="2" presStyleCnt="3" custLinFactNeighborX="-1001" custLinFactNeighborY="-11051"/>
      <dgm:spPr>
        <a:blipFill rotWithShape="0">
          <a:blip xmlns:r="http://schemas.openxmlformats.org/officeDocument/2006/relationships" r:embed="rId3"/>
          <a:stretch>
            <a:fillRect/>
          </a:stretch>
        </a:blipFill>
      </dgm:spPr>
      <dgm:t>
        <a:bodyPr/>
        <a:lstStyle/>
        <a:p>
          <a:endParaRPr lang="es-ES"/>
        </a:p>
      </dgm:t>
    </dgm:pt>
  </dgm:ptLst>
  <dgm:cxnLst>
    <dgm:cxn modelId="{706BAC51-1256-4DA2-9771-6B06E8EB8B8E}" type="presOf" srcId="{F8360F04-9B0E-457B-B9F5-B52393F961D0}" destId="{E926A8B6-5BAB-42F4-A349-F2605E6DD01B}" srcOrd="1" destOrd="0" presId="urn:microsoft.com/office/officeart/2005/8/layout/hList7#1"/>
    <dgm:cxn modelId="{B4E039BF-E1AC-4FFE-8FEF-052FFC14B9A3}" type="presOf" srcId="{BB2EEADB-C966-4F0D-AD02-044A2313AA46}" destId="{35B2A9AE-17CC-49C0-861B-DB910A4D6C8F}" srcOrd="1" destOrd="0" presId="urn:microsoft.com/office/officeart/2005/8/layout/hList7#1"/>
    <dgm:cxn modelId="{78243AFD-0838-4E07-97E0-13FC70E7BA66}" srcId="{1433E8E2-35DE-4591-96A5-1C7499CB829B}" destId="{64C933F6-257D-4E5E-A948-A7A524265CB3}" srcOrd="0" destOrd="0" parTransId="{DCD42E76-40BB-4B8E-B11D-B2D1AC59CDC6}" sibTransId="{64982CFC-E777-4CEC-B949-D94C4697CC0E}"/>
    <dgm:cxn modelId="{6F998BDC-BDD4-4BB9-B145-418C88F1875F}" type="presOf" srcId="{E2FCB3BE-B082-4486-B0AD-0585A48E2B8D}" destId="{39FEABAA-B99E-4C5A-874A-B3B2060EF1B3}" srcOrd="0" destOrd="0" presId="urn:microsoft.com/office/officeart/2005/8/layout/hList7#1"/>
    <dgm:cxn modelId="{9A873B8B-D053-4D48-8987-A3C9FF49375D}" type="presOf" srcId="{64982CFC-E777-4CEC-B949-D94C4697CC0E}" destId="{92CEE4C6-EFD8-48DF-80A4-1635B286737C}" srcOrd="0" destOrd="0" presId="urn:microsoft.com/office/officeart/2005/8/layout/hList7#1"/>
    <dgm:cxn modelId="{61AA4C8B-EDE7-436D-99E9-0E7FC93AD6E9}" type="presOf" srcId="{BB2EEADB-C966-4F0D-AD02-044A2313AA46}" destId="{DA9EB867-BCE8-499E-883A-73839D453F0D}" srcOrd="0" destOrd="0" presId="urn:microsoft.com/office/officeart/2005/8/layout/hList7#1"/>
    <dgm:cxn modelId="{A8D85E2D-BFC2-400B-A07C-EB85FD885C31}" srcId="{1433E8E2-35DE-4591-96A5-1C7499CB829B}" destId="{BB2EEADB-C966-4F0D-AD02-044A2313AA46}" srcOrd="1" destOrd="0" parTransId="{FCFC2C32-061A-41AD-A868-DAD59DE7EC7A}" sibTransId="{E2FCB3BE-B082-4486-B0AD-0585A48E2B8D}"/>
    <dgm:cxn modelId="{662762EB-E643-4F94-8FCC-B5FF8344654E}" type="presOf" srcId="{64C933F6-257D-4E5E-A948-A7A524265CB3}" destId="{D5A5E799-B9F4-400D-B24E-F39A6DB5659C}" srcOrd="0" destOrd="0" presId="urn:microsoft.com/office/officeart/2005/8/layout/hList7#1"/>
    <dgm:cxn modelId="{254F8308-E290-4FD7-BC7D-A9E4185BDF5F}" type="presOf" srcId="{F8360F04-9B0E-457B-B9F5-B52393F961D0}" destId="{63F13144-427D-4FC7-8916-624EB4CFC298}" srcOrd="0" destOrd="0" presId="urn:microsoft.com/office/officeart/2005/8/layout/hList7#1"/>
    <dgm:cxn modelId="{2EECBE02-9AEF-4D98-BAA8-3B6E0CB9A271}" type="presOf" srcId="{1433E8E2-35DE-4591-96A5-1C7499CB829B}" destId="{41E6D9C1-CA30-4368-A5AA-25569522DF58}" srcOrd="0" destOrd="0" presId="urn:microsoft.com/office/officeart/2005/8/layout/hList7#1"/>
    <dgm:cxn modelId="{97088CC0-4D65-4341-B276-EB1C3A07EA9C}" srcId="{1433E8E2-35DE-4591-96A5-1C7499CB829B}" destId="{F8360F04-9B0E-457B-B9F5-B52393F961D0}" srcOrd="2" destOrd="0" parTransId="{5F2204E9-A978-4CAA-BE3A-F1826B1490E0}" sibTransId="{13C04DFB-6F24-4D21-B9D2-751E3F6569A1}"/>
    <dgm:cxn modelId="{2DCB78A7-7C7F-42E7-9C2B-651CF5B3A36E}" type="presOf" srcId="{64C933F6-257D-4E5E-A948-A7A524265CB3}" destId="{55FFF02F-A40F-4147-A217-BD2E962F0EA2}" srcOrd="1" destOrd="0" presId="urn:microsoft.com/office/officeart/2005/8/layout/hList7#1"/>
    <dgm:cxn modelId="{A543D7BB-1CF6-4150-9CC8-7A397957C169}" type="presParOf" srcId="{41E6D9C1-CA30-4368-A5AA-25569522DF58}" destId="{37757D25-E895-45C1-A4CA-3D2C1DC73F11}" srcOrd="0" destOrd="0" presId="urn:microsoft.com/office/officeart/2005/8/layout/hList7#1"/>
    <dgm:cxn modelId="{46E4D1FA-8310-4C11-8C62-5F0A533D4F0F}" type="presParOf" srcId="{41E6D9C1-CA30-4368-A5AA-25569522DF58}" destId="{C946F0A1-EC25-4705-8DE9-846DBB94AD53}" srcOrd="1" destOrd="0" presId="urn:microsoft.com/office/officeart/2005/8/layout/hList7#1"/>
    <dgm:cxn modelId="{15D07E2E-638B-4BF2-BAF1-822B28130EE7}" type="presParOf" srcId="{C946F0A1-EC25-4705-8DE9-846DBB94AD53}" destId="{1CD7630D-3B5B-4FDA-A6F0-179CAACC2883}" srcOrd="0" destOrd="0" presId="urn:microsoft.com/office/officeart/2005/8/layout/hList7#1"/>
    <dgm:cxn modelId="{977BDB32-6BF9-49F9-A912-BCFB9047ED16}" type="presParOf" srcId="{1CD7630D-3B5B-4FDA-A6F0-179CAACC2883}" destId="{D5A5E799-B9F4-400D-B24E-F39A6DB5659C}" srcOrd="0" destOrd="0" presId="urn:microsoft.com/office/officeart/2005/8/layout/hList7#1"/>
    <dgm:cxn modelId="{408AF2AB-91FF-4F68-A27F-1B421FC1B744}" type="presParOf" srcId="{1CD7630D-3B5B-4FDA-A6F0-179CAACC2883}" destId="{55FFF02F-A40F-4147-A217-BD2E962F0EA2}" srcOrd="1" destOrd="0" presId="urn:microsoft.com/office/officeart/2005/8/layout/hList7#1"/>
    <dgm:cxn modelId="{0F1B7C62-9E0A-47C0-AECE-7A4DE6C20A55}" type="presParOf" srcId="{1CD7630D-3B5B-4FDA-A6F0-179CAACC2883}" destId="{4BC3F106-4338-4A30-A27F-21EC33E659EF}" srcOrd="2" destOrd="0" presId="urn:microsoft.com/office/officeart/2005/8/layout/hList7#1"/>
    <dgm:cxn modelId="{AD3B51CB-51AC-4E44-8420-B418198A9659}" type="presParOf" srcId="{1CD7630D-3B5B-4FDA-A6F0-179CAACC2883}" destId="{780F70A4-492A-4529-89E3-B7F769F87411}" srcOrd="3" destOrd="0" presId="urn:microsoft.com/office/officeart/2005/8/layout/hList7#1"/>
    <dgm:cxn modelId="{A4F27042-11D0-4C6C-836E-5F4C786EC535}" type="presParOf" srcId="{C946F0A1-EC25-4705-8DE9-846DBB94AD53}" destId="{92CEE4C6-EFD8-48DF-80A4-1635B286737C}" srcOrd="1" destOrd="0" presId="urn:microsoft.com/office/officeart/2005/8/layout/hList7#1"/>
    <dgm:cxn modelId="{FE531A66-4B63-4DD3-98F4-68A9A414F043}" type="presParOf" srcId="{C946F0A1-EC25-4705-8DE9-846DBB94AD53}" destId="{FFD9D49B-258A-4872-B24E-225C73C063F5}" srcOrd="2" destOrd="0" presId="urn:microsoft.com/office/officeart/2005/8/layout/hList7#1"/>
    <dgm:cxn modelId="{B302DFD5-F23F-4B08-94AE-AB3B8511F1BE}" type="presParOf" srcId="{FFD9D49B-258A-4872-B24E-225C73C063F5}" destId="{DA9EB867-BCE8-499E-883A-73839D453F0D}" srcOrd="0" destOrd="0" presId="urn:microsoft.com/office/officeart/2005/8/layout/hList7#1"/>
    <dgm:cxn modelId="{4C6B51B2-45B6-4A7B-A43A-BA925E958D14}" type="presParOf" srcId="{FFD9D49B-258A-4872-B24E-225C73C063F5}" destId="{35B2A9AE-17CC-49C0-861B-DB910A4D6C8F}" srcOrd="1" destOrd="0" presId="urn:microsoft.com/office/officeart/2005/8/layout/hList7#1"/>
    <dgm:cxn modelId="{56431812-2FD6-4404-B6C7-548CE5916D91}" type="presParOf" srcId="{FFD9D49B-258A-4872-B24E-225C73C063F5}" destId="{845FEE67-376B-42B3-AF7A-4C6B1D61BD78}" srcOrd="2" destOrd="0" presId="urn:microsoft.com/office/officeart/2005/8/layout/hList7#1"/>
    <dgm:cxn modelId="{8F9630CD-704E-4606-938B-A70D29091599}" type="presParOf" srcId="{FFD9D49B-258A-4872-B24E-225C73C063F5}" destId="{5A2EAF80-F58A-4EA1-8796-50488D824FD3}" srcOrd="3" destOrd="0" presId="urn:microsoft.com/office/officeart/2005/8/layout/hList7#1"/>
    <dgm:cxn modelId="{83E974FD-70DF-4CF7-ACCC-7BD956A2046D}" type="presParOf" srcId="{C946F0A1-EC25-4705-8DE9-846DBB94AD53}" destId="{39FEABAA-B99E-4C5A-874A-B3B2060EF1B3}" srcOrd="3" destOrd="0" presId="urn:microsoft.com/office/officeart/2005/8/layout/hList7#1"/>
    <dgm:cxn modelId="{C77F9321-DD4F-4750-B7D7-0D542B711E23}" type="presParOf" srcId="{C946F0A1-EC25-4705-8DE9-846DBB94AD53}" destId="{7E9A6E31-1B6B-4AC4-B7F0-316F14BF53CC}" srcOrd="4" destOrd="0" presId="urn:microsoft.com/office/officeart/2005/8/layout/hList7#1"/>
    <dgm:cxn modelId="{1A50A029-AFF9-45C0-900E-FE709889018F}" type="presParOf" srcId="{7E9A6E31-1B6B-4AC4-B7F0-316F14BF53CC}" destId="{63F13144-427D-4FC7-8916-624EB4CFC298}" srcOrd="0" destOrd="0" presId="urn:microsoft.com/office/officeart/2005/8/layout/hList7#1"/>
    <dgm:cxn modelId="{28038B7B-1B29-46AE-BA39-E9F90A0FD5DC}" type="presParOf" srcId="{7E9A6E31-1B6B-4AC4-B7F0-316F14BF53CC}" destId="{E926A8B6-5BAB-42F4-A349-F2605E6DD01B}" srcOrd="1" destOrd="0" presId="urn:microsoft.com/office/officeart/2005/8/layout/hList7#1"/>
    <dgm:cxn modelId="{37E327C5-4E20-4348-8E8B-F8D7CDAE1EDE}" type="presParOf" srcId="{7E9A6E31-1B6B-4AC4-B7F0-316F14BF53CC}" destId="{448E38EE-272F-44C0-ACB3-DC9F1CD4D564}" srcOrd="2" destOrd="0" presId="urn:microsoft.com/office/officeart/2005/8/layout/hList7#1"/>
    <dgm:cxn modelId="{7F8FD7FF-6198-4E36-BB25-35F31891F12D}" type="presParOf" srcId="{7E9A6E31-1B6B-4AC4-B7F0-316F14BF53CC}" destId="{4DD574A8-D4D2-41D4-A430-1E7914C8097F}" srcOrd="3" destOrd="0" presId="urn:microsoft.com/office/officeart/2005/8/layout/hList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4DA0D2-3247-4867-92F5-555C50FB4624}" type="doc">
      <dgm:prSet loTypeId="urn:microsoft.com/office/officeart/2005/8/layout/hList7#2" loCatId="relationship" qsTypeId="urn:microsoft.com/office/officeart/2005/8/quickstyle/simple1" qsCatId="simple" csTypeId="urn:microsoft.com/office/officeart/2005/8/colors/accent4_1" csCatId="accent4" phldr="1"/>
      <dgm:spPr/>
    </dgm:pt>
    <dgm:pt modelId="{71DE7B05-C770-451C-B7F7-9CF495CCF85D}">
      <dgm:prSet phldrT="[Texto]" custT="1"/>
      <dgm:spPr/>
      <dgm:t>
        <a:bodyPr/>
        <a:lstStyle/>
        <a:p>
          <a:pPr algn="ctr"/>
          <a:endParaRPr lang="es-ES" sz="2400" b="1" dirty="0" smtClean="0">
            <a:latin typeface="Arial" pitchFamily="34" charset="0"/>
            <a:cs typeface="Arial" pitchFamily="34" charset="0"/>
          </a:endParaRPr>
        </a:p>
        <a:p>
          <a:pPr algn="ctr"/>
          <a:endParaRPr lang="es-ES" sz="2400" b="1" dirty="0" smtClean="0">
            <a:latin typeface="Arial" pitchFamily="34" charset="0"/>
            <a:cs typeface="Arial" pitchFamily="34" charset="0"/>
          </a:endParaRPr>
        </a:p>
        <a:p>
          <a:pPr algn="ctr"/>
          <a:r>
            <a:rPr lang="es-ES" sz="2400" b="1" dirty="0" smtClean="0">
              <a:latin typeface="Arial" pitchFamily="34" charset="0"/>
              <a:cs typeface="Arial" pitchFamily="34" charset="0"/>
            </a:rPr>
            <a:t>MIGUEL </a:t>
          </a:r>
          <a:r>
            <a:rPr lang="es-ES" sz="2400" b="1" dirty="0" smtClean="0">
              <a:latin typeface="Arial" pitchFamily="34" charset="0"/>
              <a:cs typeface="Arial" pitchFamily="34" charset="0"/>
            </a:rPr>
            <a:t>ANGEL  ASTURIAS      </a:t>
          </a:r>
        </a:p>
        <a:p>
          <a:pPr algn="ctr"/>
          <a:r>
            <a:rPr lang="es-ES" sz="2400" dirty="0" smtClean="0">
              <a:latin typeface="Arial" pitchFamily="34" charset="0"/>
              <a:cs typeface="Arial" pitchFamily="34" charset="0"/>
            </a:rPr>
            <a:t>Guatemala</a:t>
          </a:r>
          <a:endParaRPr lang="es-ES" sz="2400" dirty="0" smtClean="0">
            <a:latin typeface="Arial" pitchFamily="34" charset="0"/>
            <a:cs typeface="Arial" pitchFamily="34" charset="0"/>
          </a:endParaRPr>
        </a:p>
        <a:p>
          <a:pPr algn="ctr"/>
          <a:endParaRPr lang="es-ES" sz="2400" dirty="0">
            <a:latin typeface="Arial" pitchFamily="34" charset="0"/>
            <a:cs typeface="Arial" pitchFamily="34" charset="0"/>
          </a:endParaRPr>
        </a:p>
      </dgm:t>
    </dgm:pt>
    <dgm:pt modelId="{8FE54F55-ED42-4A9B-97FD-C9D379EA3BFD}" type="parTrans" cxnId="{4A10B7FE-0ED9-4564-B880-1DA111F5810C}">
      <dgm:prSet/>
      <dgm:spPr/>
      <dgm:t>
        <a:bodyPr/>
        <a:lstStyle/>
        <a:p>
          <a:endParaRPr lang="es-ES"/>
        </a:p>
      </dgm:t>
    </dgm:pt>
    <dgm:pt modelId="{C3F91FD0-9002-4F72-9DB4-422174D03117}" type="sibTrans" cxnId="{4A10B7FE-0ED9-4564-B880-1DA111F5810C}">
      <dgm:prSet/>
      <dgm:spPr/>
      <dgm:t>
        <a:bodyPr/>
        <a:lstStyle/>
        <a:p>
          <a:endParaRPr lang="es-ES"/>
        </a:p>
      </dgm:t>
    </dgm:pt>
    <dgm:pt modelId="{149BE878-DC9F-4B7E-853E-49C036C9F695}">
      <dgm:prSet phldrT="[Texto]" custT="1"/>
      <dgm:spPr/>
      <dgm:t>
        <a:bodyPr/>
        <a:lstStyle/>
        <a:p>
          <a:r>
            <a:rPr lang="es-ES" sz="2400" b="1" dirty="0" smtClean="0">
              <a:latin typeface="Arial" pitchFamily="34" charset="0"/>
              <a:cs typeface="Arial" pitchFamily="34" charset="0"/>
            </a:rPr>
            <a:t>OCTAVIO </a:t>
          </a:r>
          <a:r>
            <a:rPr lang="es-ES" sz="2400" b="1" dirty="0" smtClean="0">
              <a:latin typeface="Arial" pitchFamily="34" charset="0"/>
              <a:cs typeface="Arial" pitchFamily="34" charset="0"/>
            </a:rPr>
            <a:t>PAZ  </a:t>
          </a:r>
        </a:p>
        <a:p>
          <a:r>
            <a:rPr lang="es-ES" sz="2400" dirty="0" smtClean="0">
              <a:latin typeface="Arial" pitchFamily="34" charset="0"/>
              <a:cs typeface="Arial" pitchFamily="34" charset="0"/>
            </a:rPr>
            <a:t>M</a:t>
          </a:r>
          <a:r>
            <a:rPr lang="es-ES" sz="2400" dirty="0" smtClean="0">
              <a:latin typeface="Arial" pitchFamily="34" charset="0"/>
              <a:cs typeface="Arial" pitchFamily="34" charset="0"/>
            </a:rPr>
            <a:t>é</a:t>
          </a:r>
          <a:r>
            <a:rPr lang="es-ES" sz="2400" dirty="0" smtClean="0">
              <a:latin typeface="Arial" pitchFamily="34" charset="0"/>
              <a:cs typeface="Arial" pitchFamily="34" charset="0"/>
            </a:rPr>
            <a:t>xico</a:t>
          </a:r>
          <a:endParaRPr lang="es-ES" sz="2400" dirty="0">
            <a:latin typeface="Arial" pitchFamily="34" charset="0"/>
            <a:cs typeface="Arial" pitchFamily="34" charset="0"/>
          </a:endParaRPr>
        </a:p>
      </dgm:t>
    </dgm:pt>
    <dgm:pt modelId="{FC6BA76E-051F-4314-980E-BFA7708E1C5D}" type="parTrans" cxnId="{205F7C02-AC6B-4970-A647-C04361ED17EF}">
      <dgm:prSet/>
      <dgm:spPr/>
      <dgm:t>
        <a:bodyPr/>
        <a:lstStyle/>
        <a:p>
          <a:endParaRPr lang="es-ES"/>
        </a:p>
      </dgm:t>
    </dgm:pt>
    <dgm:pt modelId="{E69AD05A-EF77-4985-91EE-D0513F7F95B0}" type="sibTrans" cxnId="{205F7C02-AC6B-4970-A647-C04361ED17EF}">
      <dgm:prSet/>
      <dgm:spPr/>
      <dgm:t>
        <a:bodyPr/>
        <a:lstStyle/>
        <a:p>
          <a:endParaRPr lang="es-ES"/>
        </a:p>
      </dgm:t>
    </dgm:pt>
    <dgm:pt modelId="{4FA2E496-CCB1-4937-8B3D-07583D59E2F2}">
      <dgm:prSet phldrT="[Texto]" custT="1"/>
      <dgm:spPr/>
      <dgm:t>
        <a:bodyPr/>
        <a:lstStyle/>
        <a:p>
          <a:r>
            <a:rPr lang="es-ES" sz="2400" b="1" dirty="0" smtClean="0">
              <a:latin typeface="Arial" pitchFamily="34" charset="0"/>
              <a:cs typeface="Arial" pitchFamily="34" charset="0"/>
            </a:rPr>
            <a:t>MARIO  VARGAS LLOSA</a:t>
          </a:r>
        </a:p>
        <a:p>
          <a:r>
            <a:rPr lang="es-ES" sz="2400" dirty="0" smtClean="0">
              <a:latin typeface="Arial" pitchFamily="34" charset="0"/>
              <a:cs typeface="Arial" pitchFamily="34" charset="0"/>
            </a:rPr>
            <a:t>Per</a:t>
          </a:r>
          <a:r>
            <a:rPr lang="es-ES" sz="2400" dirty="0" smtClean="0">
              <a:latin typeface="Arial" pitchFamily="34" charset="0"/>
              <a:cs typeface="Arial" pitchFamily="34" charset="0"/>
            </a:rPr>
            <a:t>ú</a:t>
          </a:r>
          <a:endParaRPr lang="es-ES" sz="2400" dirty="0">
            <a:latin typeface="Arial" pitchFamily="34" charset="0"/>
            <a:cs typeface="Arial" pitchFamily="34" charset="0"/>
          </a:endParaRPr>
        </a:p>
      </dgm:t>
    </dgm:pt>
    <dgm:pt modelId="{14FEA33A-FBF2-4194-954E-14E93911ED97}" type="parTrans" cxnId="{D8905138-91F0-410D-9951-9A1174128479}">
      <dgm:prSet/>
      <dgm:spPr/>
      <dgm:t>
        <a:bodyPr/>
        <a:lstStyle/>
        <a:p>
          <a:endParaRPr lang="es-ES"/>
        </a:p>
      </dgm:t>
    </dgm:pt>
    <dgm:pt modelId="{0C17CF33-9D4B-417D-B793-4518F989EF17}" type="sibTrans" cxnId="{D8905138-91F0-410D-9951-9A1174128479}">
      <dgm:prSet/>
      <dgm:spPr/>
      <dgm:t>
        <a:bodyPr/>
        <a:lstStyle/>
        <a:p>
          <a:endParaRPr lang="es-ES"/>
        </a:p>
      </dgm:t>
    </dgm:pt>
    <dgm:pt modelId="{D175FCE5-9AFD-4EEF-99C0-3537969B0039}" type="pres">
      <dgm:prSet presAssocID="{444DA0D2-3247-4867-92F5-555C50FB4624}" presName="Name0" presStyleCnt="0">
        <dgm:presLayoutVars>
          <dgm:dir/>
          <dgm:resizeHandles val="exact"/>
        </dgm:presLayoutVars>
      </dgm:prSet>
      <dgm:spPr/>
    </dgm:pt>
    <dgm:pt modelId="{0E7E2EEC-9FA3-48E1-A0DE-66783E1F3F7F}" type="pres">
      <dgm:prSet presAssocID="{444DA0D2-3247-4867-92F5-555C50FB4624}" presName="fgShape" presStyleLbl="fgShp" presStyleIdx="0" presStyleCnt="1"/>
      <dgm:spPr/>
    </dgm:pt>
    <dgm:pt modelId="{FB25D1CA-4959-4002-8C63-73241AEEE97E}" type="pres">
      <dgm:prSet presAssocID="{444DA0D2-3247-4867-92F5-555C50FB4624}" presName="linComp" presStyleCnt="0"/>
      <dgm:spPr/>
    </dgm:pt>
    <dgm:pt modelId="{4C1F6330-0747-4159-B53B-1102827ADECF}" type="pres">
      <dgm:prSet presAssocID="{71DE7B05-C770-451C-B7F7-9CF495CCF85D}" presName="compNode" presStyleCnt="0"/>
      <dgm:spPr/>
    </dgm:pt>
    <dgm:pt modelId="{DCFDED5A-1B08-48D0-B762-27B416AA20C4}" type="pres">
      <dgm:prSet presAssocID="{71DE7B05-C770-451C-B7F7-9CF495CCF85D}" presName="bkgdShape" presStyleLbl="node1" presStyleIdx="0" presStyleCnt="3"/>
      <dgm:spPr/>
      <dgm:t>
        <a:bodyPr/>
        <a:lstStyle/>
        <a:p>
          <a:endParaRPr lang="es-ES"/>
        </a:p>
      </dgm:t>
    </dgm:pt>
    <dgm:pt modelId="{60D7DB27-A570-49A4-9C5D-C6234AC46B3E}" type="pres">
      <dgm:prSet presAssocID="{71DE7B05-C770-451C-B7F7-9CF495CCF85D}" presName="nodeTx" presStyleLbl="node1" presStyleIdx="0" presStyleCnt="3">
        <dgm:presLayoutVars>
          <dgm:bulletEnabled val="1"/>
        </dgm:presLayoutVars>
      </dgm:prSet>
      <dgm:spPr/>
      <dgm:t>
        <a:bodyPr/>
        <a:lstStyle/>
        <a:p>
          <a:endParaRPr lang="es-ES"/>
        </a:p>
      </dgm:t>
    </dgm:pt>
    <dgm:pt modelId="{017C6907-6982-4BE9-AD15-DCF2A163BF24}" type="pres">
      <dgm:prSet presAssocID="{71DE7B05-C770-451C-B7F7-9CF495CCF85D}" presName="invisiNode" presStyleLbl="node1" presStyleIdx="0" presStyleCnt="3"/>
      <dgm:spPr/>
    </dgm:pt>
    <dgm:pt modelId="{C8D783EC-6706-42A5-8FC0-426BCD3B3566}" type="pres">
      <dgm:prSet presAssocID="{71DE7B05-C770-451C-B7F7-9CF495CCF85D}" presName="imagNode" presStyleLbl="fgImgPlace1" presStyleIdx="0" presStyleCnt="3"/>
      <dgm:spPr>
        <a:blipFill rotWithShape="0">
          <a:blip xmlns:r="http://schemas.openxmlformats.org/officeDocument/2006/relationships" r:embed="rId1"/>
          <a:stretch>
            <a:fillRect/>
          </a:stretch>
        </a:blipFill>
      </dgm:spPr>
    </dgm:pt>
    <dgm:pt modelId="{9D24DFA7-4B16-4A4A-8176-7023FC84F34A}" type="pres">
      <dgm:prSet presAssocID="{C3F91FD0-9002-4F72-9DB4-422174D03117}" presName="sibTrans" presStyleLbl="sibTrans2D1" presStyleIdx="0" presStyleCnt="0"/>
      <dgm:spPr/>
    </dgm:pt>
    <dgm:pt modelId="{D7BE94A8-FB27-40B6-960E-67DD39A9045B}" type="pres">
      <dgm:prSet presAssocID="{149BE878-DC9F-4B7E-853E-49C036C9F695}" presName="compNode" presStyleCnt="0"/>
      <dgm:spPr/>
    </dgm:pt>
    <dgm:pt modelId="{3FFA7C59-6AE3-4592-B8A7-3F9825255C3C}" type="pres">
      <dgm:prSet presAssocID="{149BE878-DC9F-4B7E-853E-49C036C9F695}" presName="bkgdShape" presStyleLbl="node1" presStyleIdx="1" presStyleCnt="3" custLinFactNeighborX="-490" custLinFactNeighborY="947"/>
      <dgm:spPr/>
      <dgm:t>
        <a:bodyPr/>
        <a:lstStyle/>
        <a:p>
          <a:endParaRPr lang="es-ES"/>
        </a:p>
      </dgm:t>
    </dgm:pt>
    <dgm:pt modelId="{595825F2-77F7-4805-B895-3353686CDF98}" type="pres">
      <dgm:prSet presAssocID="{149BE878-DC9F-4B7E-853E-49C036C9F695}" presName="nodeTx" presStyleLbl="node1" presStyleIdx="1" presStyleCnt="3">
        <dgm:presLayoutVars>
          <dgm:bulletEnabled val="1"/>
        </dgm:presLayoutVars>
      </dgm:prSet>
      <dgm:spPr/>
      <dgm:t>
        <a:bodyPr/>
        <a:lstStyle/>
        <a:p>
          <a:endParaRPr lang="es-ES"/>
        </a:p>
      </dgm:t>
    </dgm:pt>
    <dgm:pt modelId="{6C23657E-A749-44B5-91DA-E9A7E71DB634}" type="pres">
      <dgm:prSet presAssocID="{149BE878-DC9F-4B7E-853E-49C036C9F695}" presName="invisiNode" presStyleLbl="node1" presStyleIdx="1" presStyleCnt="3"/>
      <dgm:spPr/>
    </dgm:pt>
    <dgm:pt modelId="{F3674136-25DD-44ED-834C-302E8E72718E}" type="pres">
      <dgm:prSet presAssocID="{149BE878-DC9F-4B7E-853E-49C036C9F695}" presName="imagNode" presStyleLbl="fgImgPlace1" presStyleIdx="1" presStyleCnt="3"/>
      <dgm:spPr>
        <a:blipFill rotWithShape="0">
          <a:blip xmlns:r="http://schemas.openxmlformats.org/officeDocument/2006/relationships" r:embed="rId2"/>
          <a:stretch>
            <a:fillRect/>
          </a:stretch>
        </a:blipFill>
      </dgm:spPr>
    </dgm:pt>
    <dgm:pt modelId="{A54F0AA9-38A1-4FED-B9F8-EFC5969B8E1A}" type="pres">
      <dgm:prSet presAssocID="{E69AD05A-EF77-4985-91EE-D0513F7F95B0}" presName="sibTrans" presStyleLbl="sibTrans2D1" presStyleIdx="0" presStyleCnt="0"/>
      <dgm:spPr/>
    </dgm:pt>
    <dgm:pt modelId="{F1F4DF69-9461-49AA-AF18-C7131303C6B9}" type="pres">
      <dgm:prSet presAssocID="{4FA2E496-CCB1-4937-8B3D-07583D59E2F2}" presName="compNode" presStyleCnt="0"/>
      <dgm:spPr/>
    </dgm:pt>
    <dgm:pt modelId="{7E063405-6AE2-4641-9E04-9CF12123892F}" type="pres">
      <dgm:prSet presAssocID="{4FA2E496-CCB1-4937-8B3D-07583D59E2F2}" presName="bkgdShape" presStyleLbl="node1" presStyleIdx="2" presStyleCnt="3" custLinFactNeighborX="1128"/>
      <dgm:spPr/>
      <dgm:t>
        <a:bodyPr/>
        <a:lstStyle/>
        <a:p>
          <a:endParaRPr lang="es-ES"/>
        </a:p>
      </dgm:t>
    </dgm:pt>
    <dgm:pt modelId="{6AA17A03-BC9F-498E-9AF3-82814B8D5841}" type="pres">
      <dgm:prSet presAssocID="{4FA2E496-CCB1-4937-8B3D-07583D59E2F2}" presName="nodeTx" presStyleLbl="node1" presStyleIdx="2" presStyleCnt="3">
        <dgm:presLayoutVars>
          <dgm:bulletEnabled val="1"/>
        </dgm:presLayoutVars>
      </dgm:prSet>
      <dgm:spPr/>
      <dgm:t>
        <a:bodyPr/>
        <a:lstStyle/>
        <a:p>
          <a:endParaRPr lang="es-ES"/>
        </a:p>
      </dgm:t>
    </dgm:pt>
    <dgm:pt modelId="{47525521-BB43-4382-BFD1-073A635C1E37}" type="pres">
      <dgm:prSet presAssocID="{4FA2E496-CCB1-4937-8B3D-07583D59E2F2}" presName="invisiNode" presStyleLbl="node1" presStyleIdx="2" presStyleCnt="3"/>
      <dgm:spPr/>
    </dgm:pt>
    <dgm:pt modelId="{ACA94284-DA49-422A-B3E0-6B2843267744}" type="pres">
      <dgm:prSet presAssocID="{4FA2E496-CCB1-4937-8B3D-07583D59E2F2}" presName="imagNode" presStyleLbl="fgImgPlace1" presStyleIdx="2" presStyleCnt="3"/>
      <dgm:spPr>
        <a:blipFill rotWithShape="0">
          <a:blip xmlns:r="http://schemas.openxmlformats.org/officeDocument/2006/relationships" r:embed="rId3"/>
          <a:stretch>
            <a:fillRect/>
          </a:stretch>
        </a:blipFill>
      </dgm:spPr>
    </dgm:pt>
  </dgm:ptLst>
  <dgm:cxnLst>
    <dgm:cxn modelId="{205F7C02-AC6B-4970-A647-C04361ED17EF}" srcId="{444DA0D2-3247-4867-92F5-555C50FB4624}" destId="{149BE878-DC9F-4B7E-853E-49C036C9F695}" srcOrd="1" destOrd="0" parTransId="{FC6BA76E-051F-4314-980E-BFA7708E1C5D}" sibTransId="{E69AD05A-EF77-4985-91EE-D0513F7F95B0}"/>
    <dgm:cxn modelId="{8D4F2D54-5579-4EB1-9E35-54B2197A968B}" type="presOf" srcId="{149BE878-DC9F-4B7E-853E-49C036C9F695}" destId="{3FFA7C59-6AE3-4592-B8A7-3F9825255C3C}" srcOrd="0" destOrd="0" presId="urn:microsoft.com/office/officeart/2005/8/layout/hList7#2"/>
    <dgm:cxn modelId="{5F3BE525-6ED4-4A6A-88D5-E0815616E51F}" type="presOf" srcId="{71DE7B05-C770-451C-B7F7-9CF495CCF85D}" destId="{60D7DB27-A570-49A4-9C5D-C6234AC46B3E}" srcOrd="1" destOrd="0" presId="urn:microsoft.com/office/officeart/2005/8/layout/hList7#2"/>
    <dgm:cxn modelId="{A76AEB42-01B0-47A7-8AC2-C54CFEC1FE2B}" type="presOf" srcId="{4FA2E496-CCB1-4937-8B3D-07583D59E2F2}" destId="{7E063405-6AE2-4641-9E04-9CF12123892F}" srcOrd="0" destOrd="0" presId="urn:microsoft.com/office/officeart/2005/8/layout/hList7#2"/>
    <dgm:cxn modelId="{4A10B7FE-0ED9-4564-B880-1DA111F5810C}" srcId="{444DA0D2-3247-4867-92F5-555C50FB4624}" destId="{71DE7B05-C770-451C-B7F7-9CF495CCF85D}" srcOrd="0" destOrd="0" parTransId="{8FE54F55-ED42-4A9B-97FD-C9D379EA3BFD}" sibTransId="{C3F91FD0-9002-4F72-9DB4-422174D03117}"/>
    <dgm:cxn modelId="{D8905138-91F0-410D-9951-9A1174128479}" srcId="{444DA0D2-3247-4867-92F5-555C50FB4624}" destId="{4FA2E496-CCB1-4937-8B3D-07583D59E2F2}" srcOrd="2" destOrd="0" parTransId="{14FEA33A-FBF2-4194-954E-14E93911ED97}" sibTransId="{0C17CF33-9D4B-417D-B793-4518F989EF17}"/>
    <dgm:cxn modelId="{DCF088C8-2006-4A96-A28C-3BFDAD26F7E3}" type="presOf" srcId="{C3F91FD0-9002-4F72-9DB4-422174D03117}" destId="{9D24DFA7-4B16-4A4A-8176-7023FC84F34A}" srcOrd="0" destOrd="0" presId="urn:microsoft.com/office/officeart/2005/8/layout/hList7#2"/>
    <dgm:cxn modelId="{6F683336-7DBD-412A-BBA4-F754D0B4A4A2}" type="presOf" srcId="{71DE7B05-C770-451C-B7F7-9CF495CCF85D}" destId="{DCFDED5A-1B08-48D0-B762-27B416AA20C4}" srcOrd="0" destOrd="0" presId="urn:microsoft.com/office/officeart/2005/8/layout/hList7#2"/>
    <dgm:cxn modelId="{146D2CBC-4D36-4B67-AC7C-F02A5FD32D66}" type="presOf" srcId="{149BE878-DC9F-4B7E-853E-49C036C9F695}" destId="{595825F2-77F7-4805-B895-3353686CDF98}" srcOrd="1" destOrd="0" presId="urn:microsoft.com/office/officeart/2005/8/layout/hList7#2"/>
    <dgm:cxn modelId="{7AD8BDFC-BD45-495E-A559-A616929710A5}" type="presOf" srcId="{E69AD05A-EF77-4985-91EE-D0513F7F95B0}" destId="{A54F0AA9-38A1-4FED-B9F8-EFC5969B8E1A}" srcOrd="0" destOrd="0" presId="urn:microsoft.com/office/officeart/2005/8/layout/hList7#2"/>
    <dgm:cxn modelId="{96AEE991-8595-4007-B060-FFA38ECBBE95}" type="presOf" srcId="{444DA0D2-3247-4867-92F5-555C50FB4624}" destId="{D175FCE5-9AFD-4EEF-99C0-3537969B0039}" srcOrd="0" destOrd="0" presId="urn:microsoft.com/office/officeart/2005/8/layout/hList7#2"/>
    <dgm:cxn modelId="{4558B7BF-19E9-422D-88E9-70F97C0222C4}" type="presOf" srcId="{4FA2E496-CCB1-4937-8B3D-07583D59E2F2}" destId="{6AA17A03-BC9F-498E-9AF3-82814B8D5841}" srcOrd="1" destOrd="0" presId="urn:microsoft.com/office/officeart/2005/8/layout/hList7#2"/>
    <dgm:cxn modelId="{3CC5FCD8-5819-479B-B1D7-7C97AE6F04C5}" type="presParOf" srcId="{D175FCE5-9AFD-4EEF-99C0-3537969B0039}" destId="{0E7E2EEC-9FA3-48E1-A0DE-66783E1F3F7F}" srcOrd="0" destOrd="0" presId="urn:microsoft.com/office/officeart/2005/8/layout/hList7#2"/>
    <dgm:cxn modelId="{306CADAA-7819-48AF-B547-4B256DC50CB6}" type="presParOf" srcId="{D175FCE5-9AFD-4EEF-99C0-3537969B0039}" destId="{FB25D1CA-4959-4002-8C63-73241AEEE97E}" srcOrd="1" destOrd="0" presId="urn:microsoft.com/office/officeart/2005/8/layout/hList7#2"/>
    <dgm:cxn modelId="{BEADD126-5538-473F-92C6-41F596E348E6}" type="presParOf" srcId="{FB25D1CA-4959-4002-8C63-73241AEEE97E}" destId="{4C1F6330-0747-4159-B53B-1102827ADECF}" srcOrd="0" destOrd="0" presId="urn:microsoft.com/office/officeart/2005/8/layout/hList7#2"/>
    <dgm:cxn modelId="{DDE384B4-DF15-467F-B7D7-99B8A54397B0}" type="presParOf" srcId="{4C1F6330-0747-4159-B53B-1102827ADECF}" destId="{DCFDED5A-1B08-48D0-B762-27B416AA20C4}" srcOrd="0" destOrd="0" presId="urn:microsoft.com/office/officeart/2005/8/layout/hList7#2"/>
    <dgm:cxn modelId="{DBDE1BB3-75B6-4D25-9654-80F513479414}" type="presParOf" srcId="{4C1F6330-0747-4159-B53B-1102827ADECF}" destId="{60D7DB27-A570-49A4-9C5D-C6234AC46B3E}" srcOrd="1" destOrd="0" presId="urn:microsoft.com/office/officeart/2005/8/layout/hList7#2"/>
    <dgm:cxn modelId="{5E041704-05FB-4D46-9F87-7C496A337677}" type="presParOf" srcId="{4C1F6330-0747-4159-B53B-1102827ADECF}" destId="{017C6907-6982-4BE9-AD15-DCF2A163BF24}" srcOrd="2" destOrd="0" presId="urn:microsoft.com/office/officeart/2005/8/layout/hList7#2"/>
    <dgm:cxn modelId="{76063E8C-D92E-475F-848F-C88A5103B420}" type="presParOf" srcId="{4C1F6330-0747-4159-B53B-1102827ADECF}" destId="{C8D783EC-6706-42A5-8FC0-426BCD3B3566}" srcOrd="3" destOrd="0" presId="urn:microsoft.com/office/officeart/2005/8/layout/hList7#2"/>
    <dgm:cxn modelId="{BDFDCBDB-53DC-4553-ACC0-B5261BD8911D}" type="presParOf" srcId="{FB25D1CA-4959-4002-8C63-73241AEEE97E}" destId="{9D24DFA7-4B16-4A4A-8176-7023FC84F34A}" srcOrd="1" destOrd="0" presId="urn:microsoft.com/office/officeart/2005/8/layout/hList7#2"/>
    <dgm:cxn modelId="{28C77350-FC2C-49DB-B66A-53D4D89CE9D9}" type="presParOf" srcId="{FB25D1CA-4959-4002-8C63-73241AEEE97E}" destId="{D7BE94A8-FB27-40B6-960E-67DD39A9045B}" srcOrd="2" destOrd="0" presId="urn:microsoft.com/office/officeart/2005/8/layout/hList7#2"/>
    <dgm:cxn modelId="{B820B778-5FB1-42AC-8DC4-1731F4491C5B}" type="presParOf" srcId="{D7BE94A8-FB27-40B6-960E-67DD39A9045B}" destId="{3FFA7C59-6AE3-4592-B8A7-3F9825255C3C}" srcOrd="0" destOrd="0" presId="urn:microsoft.com/office/officeart/2005/8/layout/hList7#2"/>
    <dgm:cxn modelId="{B56980A0-2DB8-4F8C-92C9-C2A69ACA6568}" type="presParOf" srcId="{D7BE94A8-FB27-40B6-960E-67DD39A9045B}" destId="{595825F2-77F7-4805-B895-3353686CDF98}" srcOrd="1" destOrd="0" presId="urn:microsoft.com/office/officeart/2005/8/layout/hList7#2"/>
    <dgm:cxn modelId="{C5678585-63FF-437C-A665-4680D7BEF7A7}" type="presParOf" srcId="{D7BE94A8-FB27-40B6-960E-67DD39A9045B}" destId="{6C23657E-A749-44B5-91DA-E9A7E71DB634}" srcOrd="2" destOrd="0" presId="urn:microsoft.com/office/officeart/2005/8/layout/hList7#2"/>
    <dgm:cxn modelId="{D0B9C473-18F7-4A76-B665-C02217701A0C}" type="presParOf" srcId="{D7BE94A8-FB27-40B6-960E-67DD39A9045B}" destId="{F3674136-25DD-44ED-834C-302E8E72718E}" srcOrd="3" destOrd="0" presId="urn:microsoft.com/office/officeart/2005/8/layout/hList7#2"/>
    <dgm:cxn modelId="{A73C3778-C740-4F4C-AC69-5BF62AFE004C}" type="presParOf" srcId="{FB25D1CA-4959-4002-8C63-73241AEEE97E}" destId="{A54F0AA9-38A1-4FED-B9F8-EFC5969B8E1A}" srcOrd="3" destOrd="0" presId="urn:microsoft.com/office/officeart/2005/8/layout/hList7#2"/>
    <dgm:cxn modelId="{F4B29BCF-3D29-4A8E-BFF9-98777E77D77D}" type="presParOf" srcId="{FB25D1CA-4959-4002-8C63-73241AEEE97E}" destId="{F1F4DF69-9461-49AA-AF18-C7131303C6B9}" srcOrd="4" destOrd="0" presId="urn:microsoft.com/office/officeart/2005/8/layout/hList7#2"/>
    <dgm:cxn modelId="{BC1BB1FB-4C59-4BFF-8D01-66096B283F96}" type="presParOf" srcId="{F1F4DF69-9461-49AA-AF18-C7131303C6B9}" destId="{7E063405-6AE2-4641-9E04-9CF12123892F}" srcOrd="0" destOrd="0" presId="urn:microsoft.com/office/officeart/2005/8/layout/hList7#2"/>
    <dgm:cxn modelId="{4B9FD244-36F6-4AC2-8C40-048EB66D7566}" type="presParOf" srcId="{F1F4DF69-9461-49AA-AF18-C7131303C6B9}" destId="{6AA17A03-BC9F-498E-9AF3-82814B8D5841}" srcOrd="1" destOrd="0" presId="urn:microsoft.com/office/officeart/2005/8/layout/hList7#2"/>
    <dgm:cxn modelId="{909FFBDF-1877-4AE3-BAA9-E90AF6CF290B}" type="presParOf" srcId="{F1F4DF69-9461-49AA-AF18-C7131303C6B9}" destId="{47525521-BB43-4382-BFD1-073A635C1E37}" srcOrd="2" destOrd="0" presId="urn:microsoft.com/office/officeart/2005/8/layout/hList7#2"/>
    <dgm:cxn modelId="{387BE2E8-538C-49CB-91C5-E4158CF34885}" type="presParOf" srcId="{F1F4DF69-9461-49AA-AF18-C7131303C6B9}" destId="{ACA94284-DA49-422A-B3E0-6B2843267744}" srcOrd="3" destOrd="0" presId="urn:microsoft.com/office/officeart/2005/8/layout/hList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79AE88-E646-48F5-9B56-653D2001BEDD}" type="doc">
      <dgm:prSet loTypeId="urn:microsoft.com/office/officeart/2005/8/layout/hList7" loCatId="list" qsTypeId="urn:microsoft.com/office/officeart/2005/8/quickstyle/simple1" qsCatId="simple" csTypeId="urn:microsoft.com/office/officeart/2005/8/colors/accent3_1" csCatId="accent3" phldr="1"/>
      <dgm:spPr/>
    </dgm:pt>
    <dgm:pt modelId="{31600AEB-6D0E-4BA3-9268-C2E02C7F0CD1}">
      <dgm:prSet phldrT="[Texto]" custT="1"/>
      <dgm:spPr/>
      <dgm:t>
        <a:bodyPr/>
        <a:lstStyle/>
        <a:p>
          <a:r>
            <a:rPr lang="es-ES" sz="2800" b="1" dirty="0" smtClean="0">
              <a:latin typeface="Arial" pitchFamily="34" charset="0"/>
              <a:cs typeface="Arial" pitchFamily="34" charset="0"/>
            </a:rPr>
            <a:t>GABRIELA MISTRAL</a:t>
          </a:r>
        </a:p>
        <a:p>
          <a:r>
            <a:rPr lang="es-ES" sz="2800" b="0" dirty="0" smtClean="0">
              <a:latin typeface="Arial" pitchFamily="34" charset="0"/>
              <a:cs typeface="Arial" pitchFamily="34" charset="0"/>
            </a:rPr>
            <a:t>Desolación</a:t>
          </a:r>
          <a:endParaRPr lang="es-ES" sz="2800" b="0" dirty="0">
            <a:latin typeface="Arial" pitchFamily="34" charset="0"/>
            <a:cs typeface="Arial" pitchFamily="34" charset="0"/>
          </a:endParaRPr>
        </a:p>
      </dgm:t>
    </dgm:pt>
    <dgm:pt modelId="{DFFD6B82-50FC-49C9-8853-04196FEE27A6}" type="parTrans" cxnId="{756F0517-DDDE-432F-8BC3-33D112F5DADF}">
      <dgm:prSet/>
      <dgm:spPr/>
      <dgm:t>
        <a:bodyPr/>
        <a:lstStyle/>
        <a:p>
          <a:endParaRPr lang="es-ES"/>
        </a:p>
      </dgm:t>
    </dgm:pt>
    <dgm:pt modelId="{CD242102-6F25-479E-8392-FA11D59C686D}" type="sibTrans" cxnId="{756F0517-DDDE-432F-8BC3-33D112F5DADF}">
      <dgm:prSet/>
      <dgm:spPr/>
      <dgm:t>
        <a:bodyPr/>
        <a:lstStyle/>
        <a:p>
          <a:endParaRPr lang="es-ES"/>
        </a:p>
      </dgm:t>
    </dgm:pt>
    <dgm:pt modelId="{907C1E5F-9712-4FE8-83A0-CE4507219061}">
      <dgm:prSet phldrT="[Texto]" custT="1"/>
      <dgm:spPr/>
      <dgm:t>
        <a:bodyPr/>
        <a:lstStyle/>
        <a:p>
          <a:r>
            <a:rPr lang="es-ES" sz="2800" b="1" dirty="0" smtClean="0">
              <a:latin typeface="Arial" pitchFamily="34" charset="0"/>
              <a:cs typeface="Arial" pitchFamily="34" charset="0"/>
            </a:rPr>
            <a:t>PABLO NERUDA</a:t>
          </a:r>
        </a:p>
        <a:p>
          <a:r>
            <a:rPr lang="es-ES" sz="2800" dirty="0" smtClean="0">
              <a:latin typeface="Arial" pitchFamily="34" charset="0"/>
              <a:cs typeface="Arial" pitchFamily="34" charset="0"/>
            </a:rPr>
            <a:t>Memorial </a:t>
          </a:r>
          <a:r>
            <a:rPr lang="es-ES" sz="2800" dirty="0" smtClean="0">
              <a:latin typeface="Arial" pitchFamily="34" charset="0"/>
              <a:cs typeface="Arial" pitchFamily="34" charset="0"/>
            </a:rPr>
            <a:t>de isla negra</a:t>
          </a:r>
          <a:endParaRPr lang="es-ES" sz="2800" dirty="0">
            <a:latin typeface="Arial" pitchFamily="34" charset="0"/>
            <a:cs typeface="Arial" pitchFamily="34" charset="0"/>
          </a:endParaRPr>
        </a:p>
      </dgm:t>
    </dgm:pt>
    <dgm:pt modelId="{44D90B00-FF2A-4C84-BEE7-763D37310E4D}" type="parTrans" cxnId="{91DC3371-BEBD-42F0-8BD4-C276B204C676}">
      <dgm:prSet/>
      <dgm:spPr/>
      <dgm:t>
        <a:bodyPr/>
        <a:lstStyle/>
        <a:p>
          <a:endParaRPr lang="es-ES"/>
        </a:p>
      </dgm:t>
    </dgm:pt>
    <dgm:pt modelId="{8775D3A2-5462-4D08-94B5-F675F377D7B3}" type="sibTrans" cxnId="{91DC3371-BEBD-42F0-8BD4-C276B204C676}">
      <dgm:prSet/>
      <dgm:spPr/>
      <dgm:t>
        <a:bodyPr/>
        <a:lstStyle/>
        <a:p>
          <a:endParaRPr lang="es-ES"/>
        </a:p>
      </dgm:t>
    </dgm:pt>
    <dgm:pt modelId="{263218D3-FACB-4FF3-BB02-DDD0F6643BA1}" type="pres">
      <dgm:prSet presAssocID="{9779AE88-E646-48F5-9B56-653D2001BEDD}" presName="Name0" presStyleCnt="0">
        <dgm:presLayoutVars>
          <dgm:dir/>
          <dgm:resizeHandles val="exact"/>
        </dgm:presLayoutVars>
      </dgm:prSet>
      <dgm:spPr/>
    </dgm:pt>
    <dgm:pt modelId="{DB3EB134-82DA-4AB7-BE7C-D4248B4297DB}" type="pres">
      <dgm:prSet presAssocID="{9779AE88-E646-48F5-9B56-653D2001BEDD}" presName="fgShape" presStyleLbl="fgShp" presStyleIdx="0" presStyleCnt="1"/>
      <dgm:spPr/>
    </dgm:pt>
    <dgm:pt modelId="{475EE74D-CC94-4F01-9E0C-85E596C8DED9}" type="pres">
      <dgm:prSet presAssocID="{9779AE88-E646-48F5-9B56-653D2001BEDD}" presName="linComp" presStyleCnt="0"/>
      <dgm:spPr/>
    </dgm:pt>
    <dgm:pt modelId="{AED6F0BC-793E-47EC-BFC5-1DAEE2639B45}" type="pres">
      <dgm:prSet presAssocID="{31600AEB-6D0E-4BA3-9268-C2E02C7F0CD1}" presName="compNode" presStyleCnt="0"/>
      <dgm:spPr/>
    </dgm:pt>
    <dgm:pt modelId="{6E43F73B-7BCD-4947-8D51-EC5FB17CE65C}" type="pres">
      <dgm:prSet presAssocID="{31600AEB-6D0E-4BA3-9268-C2E02C7F0CD1}" presName="bkgdShape" presStyleLbl="node1" presStyleIdx="0" presStyleCnt="2"/>
      <dgm:spPr/>
      <dgm:t>
        <a:bodyPr/>
        <a:lstStyle/>
        <a:p>
          <a:endParaRPr lang="es-ES"/>
        </a:p>
      </dgm:t>
    </dgm:pt>
    <dgm:pt modelId="{ECA710E2-4240-4241-BF9E-9D07EC7B1F87}" type="pres">
      <dgm:prSet presAssocID="{31600AEB-6D0E-4BA3-9268-C2E02C7F0CD1}" presName="nodeTx" presStyleLbl="node1" presStyleIdx="0" presStyleCnt="2">
        <dgm:presLayoutVars>
          <dgm:bulletEnabled val="1"/>
        </dgm:presLayoutVars>
      </dgm:prSet>
      <dgm:spPr/>
      <dgm:t>
        <a:bodyPr/>
        <a:lstStyle/>
        <a:p>
          <a:endParaRPr lang="es-ES"/>
        </a:p>
      </dgm:t>
    </dgm:pt>
    <dgm:pt modelId="{FEEFC805-89E1-47B2-8BDE-B4921542F556}" type="pres">
      <dgm:prSet presAssocID="{31600AEB-6D0E-4BA3-9268-C2E02C7F0CD1}" presName="invisiNode" presStyleLbl="node1" presStyleIdx="0" presStyleCnt="2"/>
      <dgm:spPr/>
    </dgm:pt>
    <dgm:pt modelId="{794194AD-8574-412B-8DAE-7A1B36FF12A4}" type="pres">
      <dgm:prSet presAssocID="{31600AEB-6D0E-4BA3-9268-C2E02C7F0CD1}" presName="imagNode" presStyleLbl="fgImgPlace1" presStyleIdx="0" presStyleCnt="2" custLinFactNeighborX="-2172" custLinFactNeighborY="-6322"/>
      <dgm:spPr>
        <a:blipFill rotWithShape="1">
          <a:blip xmlns:r="http://schemas.openxmlformats.org/officeDocument/2006/relationships" r:embed="rId1"/>
          <a:stretch>
            <a:fillRect/>
          </a:stretch>
        </a:blipFill>
      </dgm:spPr>
    </dgm:pt>
    <dgm:pt modelId="{41A49CA4-C0CB-41FE-A2B3-986BB413804C}" type="pres">
      <dgm:prSet presAssocID="{CD242102-6F25-479E-8392-FA11D59C686D}" presName="sibTrans" presStyleLbl="sibTrans2D1" presStyleIdx="0" presStyleCnt="0"/>
      <dgm:spPr/>
      <dgm:t>
        <a:bodyPr/>
        <a:lstStyle/>
        <a:p>
          <a:endParaRPr lang="es-ES"/>
        </a:p>
      </dgm:t>
    </dgm:pt>
    <dgm:pt modelId="{6A108F1E-4CB7-4E9C-91EE-8DF312C46185}" type="pres">
      <dgm:prSet presAssocID="{907C1E5F-9712-4FE8-83A0-CE4507219061}" presName="compNode" presStyleCnt="0"/>
      <dgm:spPr/>
    </dgm:pt>
    <dgm:pt modelId="{3BF0F205-AD9B-4F62-B919-F89260D4F6EC}" type="pres">
      <dgm:prSet presAssocID="{907C1E5F-9712-4FE8-83A0-CE4507219061}" presName="bkgdShape" presStyleLbl="node1" presStyleIdx="1" presStyleCnt="2"/>
      <dgm:spPr/>
      <dgm:t>
        <a:bodyPr/>
        <a:lstStyle/>
        <a:p>
          <a:endParaRPr lang="es-ES"/>
        </a:p>
      </dgm:t>
    </dgm:pt>
    <dgm:pt modelId="{82C5DDD4-4DC6-4418-92B4-CE5D2BD13E51}" type="pres">
      <dgm:prSet presAssocID="{907C1E5F-9712-4FE8-83A0-CE4507219061}" presName="nodeTx" presStyleLbl="node1" presStyleIdx="1" presStyleCnt="2">
        <dgm:presLayoutVars>
          <dgm:bulletEnabled val="1"/>
        </dgm:presLayoutVars>
      </dgm:prSet>
      <dgm:spPr/>
      <dgm:t>
        <a:bodyPr/>
        <a:lstStyle/>
        <a:p>
          <a:endParaRPr lang="es-ES"/>
        </a:p>
      </dgm:t>
    </dgm:pt>
    <dgm:pt modelId="{34B88FF9-B768-4ABB-ABDC-C94FD9261A19}" type="pres">
      <dgm:prSet presAssocID="{907C1E5F-9712-4FE8-83A0-CE4507219061}" presName="invisiNode" presStyleLbl="node1" presStyleIdx="1" presStyleCnt="2"/>
      <dgm:spPr/>
    </dgm:pt>
    <dgm:pt modelId="{578213D4-3416-40E1-8F32-D568A6C00B71}" type="pres">
      <dgm:prSet presAssocID="{907C1E5F-9712-4FE8-83A0-CE4507219061}" presName="imagNode" presStyleLbl="fgImgPlace1" presStyleIdx="1" presStyleCnt="2" custLinFactNeighborX="2849" custLinFactNeighborY="-6322"/>
      <dgm:spPr>
        <a:blipFill rotWithShape="1">
          <a:blip xmlns:r="http://schemas.openxmlformats.org/officeDocument/2006/relationships" r:embed="rId2"/>
          <a:stretch>
            <a:fillRect/>
          </a:stretch>
        </a:blipFill>
      </dgm:spPr>
    </dgm:pt>
  </dgm:ptLst>
  <dgm:cxnLst>
    <dgm:cxn modelId="{A7D8D769-C83C-4EF6-952D-3C467846433D}" type="presOf" srcId="{31600AEB-6D0E-4BA3-9268-C2E02C7F0CD1}" destId="{6E43F73B-7BCD-4947-8D51-EC5FB17CE65C}" srcOrd="0" destOrd="0" presId="urn:microsoft.com/office/officeart/2005/8/layout/hList7"/>
    <dgm:cxn modelId="{C14E3723-45E3-464C-A1D4-CD694CB24B57}" type="presOf" srcId="{9779AE88-E646-48F5-9B56-653D2001BEDD}" destId="{263218D3-FACB-4FF3-BB02-DDD0F6643BA1}" srcOrd="0" destOrd="0" presId="urn:microsoft.com/office/officeart/2005/8/layout/hList7"/>
    <dgm:cxn modelId="{91DC3371-BEBD-42F0-8BD4-C276B204C676}" srcId="{9779AE88-E646-48F5-9B56-653D2001BEDD}" destId="{907C1E5F-9712-4FE8-83A0-CE4507219061}" srcOrd="1" destOrd="0" parTransId="{44D90B00-FF2A-4C84-BEE7-763D37310E4D}" sibTransId="{8775D3A2-5462-4D08-94B5-F675F377D7B3}"/>
    <dgm:cxn modelId="{43FCBFF3-B4C1-4876-8B67-1C5D90A7ED1B}" type="presOf" srcId="{CD242102-6F25-479E-8392-FA11D59C686D}" destId="{41A49CA4-C0CB-41FE-A2B3-986BB413804C}" srcOrd="0" destOrd="0" presId="urn:microsoft.com/office/officeart/2005/8/layout/hList7"/>
    <dgm:cxn modelId="{D2BA44CA-8D2B-4878-9A36-0946DF357845}" type="presOf" srcId="{907C1E5F-9712-4FE8-83A0-CE4507219061}" destId="{82C5DDD4-4DC6-4418-92B4-CE5D2BD13E51}" srcOrd="1" destOrd="0" presId="urn:microsoft.com/office/officeart/2005/8/layout/hList7"/>
    <dgm:cxn modelId="{756F0517-DDDE-432F-8BC3-33D112F5DADF}" srcId="{9779AE88-E646-48F5-9B56-653D2001BEDD}" destId="{31600AEB-6D0E-4BA3-9268-C2E02C7F0CD1}" srcOrd="0" destOrd="0" parTransId="{DFFD6B82-50FC-49C9-8853-04196FEE27A6}" sibTransId="{CD242102-6F25-479E-8392-FA11D59C686D}"/>
    <dgm:cxn modelId="{04A16942-69BB-4A04-9CE1-9FDD7AF16A6D}" type="presOf" srcId="{31600AEB-6D0E-4BA3-9268-C2E02C7F0CD1}" destId="{ECA710E2-4240-4241-BF9E-9D07EC7B1F87}" srcOrd="1" destOrd="0" presId="urn:microsoft.com/office/officeart/2005/8/layout/hList7"/>
    <dgm:cxn modelId="{BEFCA56C-133C-4027-822A-14D97245D060}" type="presOf" srcId="{907C1E5F-9712-4FE8-83A0-CE4507219061}" destId="{3BF0F205-AD9B-4F62-B919-F89260D4F6EC}" srcOrd="0" destOrd="0" presId="urn:microsoft.com/office/officeart/2005/8/layout/hList7"/>
    <dgm:cxn modelId="{3D745312-2056-4454-81E0-D1CFDBF0738A}" type="presParOf" srcId="{263218D3-FACB-4FF3-BB02-DDD0F6643BA1}" destId="{DB3EB134-82DA-4AB7-BE7C-D4248B4297DB}" srcOrd="0" destOrd="0" presId="urn:microsoft.com/office/officeart/2005/8/layout/hList7"/>
    <dgm:cxn modelId="{7A693646-1414-40A5-8109-21825556FEB6}" type="presParOf" srcId="{263218D3-FACB-4FF3-BB02-DDD0F6643BA1}" destId="{475EE74D-CC94-4F01-9E0C-85E596C8DED9}" srcOrd="1" destOrd="0" presId="urn:microsoft.com/office/officeart/2005/8/layout/hList7"/>
    <dgm:cxn modelId="{077552FE-9DA3-4968-A075-63B8FCE86C19}" type="presParOf" srcId="{475EE74D-CC94-4F01-9E0C-85E596C8DED9}" destId="{AED6F0BC-793E-47EC-BFC5-1DAEE2639B45}" srcOrd="0" destOrd="0" presId="urn:microsoft.com/office/officeart/2005/8/layout/hList7"/>
    <dgm:cxn modelId="{BC568F8F-E7CE-4997-A68F-8CC58E783F89}" type="presParOf" srcId="{AED6F0BC-793E-47EC-BFC5-1DAEE2639B45}" destId="{6E43F73B-7BCD-4947-8D51-EC5FB17CE65C}" srcOrd="0" destOrd="0" presId="urn:microsoft.com/office/officeart/2005/8/layout/hList7"/>
    <dgm:cxn modelId="{E328B840-E451-4574-B83E-16BFFF217F91}" type="presParOf" srcId="{AED6F0BC-793E-47EC-BFC5-1DAEE2639B45}" destId="{ECA710E2-4240-4241-BF9E-9D07EC7B1F87}" srcOrd="1" destOrd="0" presId="urn:microsoft.com/office/officeart/2005/8/layout/hList7"/>
    <dgm:cxn modelId="{E8FF3452-B250-4DF4-B300-64AEFF8DF15B}" type="presParOf" srcId="{AED6F0BC-793E-47EC-BFC5-1DAEE2639B45}" destId="{FEEFC805-89E1-47B2-8BDE-B4921542F556}" srcOrd="2" destOrd="0" presId="urn:microsoft.com/office/officeart/2005/8/layout/hList7"/>
    <dgm:cxn modelId="{7349C935-FFE0-4DE5-A131-DDF393CC7A49}" type="presParOf" srcId="{AED6F0BC-793E-47EC-BFC5-1DAEE2639B45}" destId="{794194AD-8574-412B-8DAE-7A1B36FF12A4}" srcOrd="3" destOrd="0" presId="urn:microsoft.com/office/officeart/2005/8/layout/hList7"/>
    <dgm:cxn modelId="{C3A56FFE-FD94-48BE-9DB8-C8B55382E353}" type="presParOf" srcId="{475EE74D-CC94-4F01-9E0C-85E596C8DED9}" destId="{41A49CA4-C0CB-41FE-A2B3-986BB413804C}" srcOrd="1" destOrd="0" presId="urn:microsoft.com/office/officeart/2005/8/layout/hList7"/>
    <dgm:cxn modelId="{306257BD-F1E9-4511-AB86-0900E1B8C836}" type="presParOf" srcId="{475EE74D-CC94-4F01-9E0C-85E596C8DED9}" destId="{6A108F1E-4CB7-4E9C-91EE-8DF312C46185}" srcOrd="2" destOrd="0" presId="urn:microsoft.com/office/officeart/2005/8/layout/hList7"/>
    <dgm:cxn modelId="{B0D029C9-0D16-4BD6-96D5-B6E20905748F}" type="presParOf" srcId="{6A108F1E-4CB7-4E9C-91EE-8DF312C46185}" destId="{3BF0F205-AD9B-4F62-B919-F89260D4F6EC}" srcOrd="0" destOrd="0" presId="urn:microsoft.com/office/officeart/2005/8/layout/hList7"/>
    <dgm:cxn modelId="{E2948849-BB65-4B9E-B1AC-265A515A9950}" type="presParOf" srcId="{6A108F1E-4CB7-4E9C-91EE-8DF312C46185}" destId="{82C5DDD4-4DC6-4418-92B4-CE5D2BD13E51}" srcOrd="1" destOrd="0" presId="urn:microsoft.com/office/officeart/2005/8/layout/hList7"/>
    <dgm:cxn modelId="{F6850CBA-4BC4-43D0-8468-A08D0CCC54F6}" type="presParOf" srcId="{6A108F1E-4CB7-4E9C-91EE-8DF312C46185}" destId="{34B88FF9-B768-4ABB-ABDC-C94FD9261A19}" srcOrd="2" destOrd="0" presId="urn:microsoft.com/office/officeart/2005/8/layout/hList7"/>
    <dgm:cxn modelId="{AD4A59BF-C92A-4BAD-ACFB-830906BD4E6C}" type="presParOf" srcId="{6A108F1E-4CB7-4E9C-91EE-8DF312C46185}" destId="{578213D4-3416-40E1-8F32-D568A6C00B7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526DB-05FE-4E2A-84B4-7042904CEB48}">
      <dsp:nvSpPr>
        <dsp:cNvPr id="0" name=""/>
        <dsp:cNvSpPr/>
      </dsp:nvSpPr>
      <dsp:spPr>
        <a:xfrm>
          <a:off x="1383"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GABRIEL GARCÍA MÁRQUEZ</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Colombia</a:t>
          </a:r>
          <a:endParaRPr lang="es-ES" sz="2400" kern="1200" dirty="0">
            <a:latin typeface="Arial" pitchFamily="34" charset="0"/>
            <a:cs typeface="Arial" pitchFamily="34" charset="0"/>
          </a:endParaRPr>
        </a:p>
      </dsp:txBody>
      <dsp:txXfrm>
        <a:off x="1383" y="1511300"/>
        <a:ext cx="2153115" cy="1511300"/>
      </dsp:txXfrm>
    </dsp:sp>
    <dsp:sp modelId="{8555D2C8-CDA3-42F6-AC4D-AC775227244A}">
      <dsp:nvSpPr>
        <dsp:cNvPr id="0" name=""/>
        <dsp:cNvSpPr/>
      </dsp:nvSpPr>
      <dsp:spPr>
        <a:xfrm>
          <a:off x="448862" y="226695"/>
          <a:ext cx="1258157" cy="1258157"/>
        </a:xfrm>
        <a:prstGeom prst="ellipse">
          <a:avLst/>
        </a:prstGeom>
        <a:blipFill rotWithShape="1">
          <a:blip xmlns:r="http://schemas.openxmlformats.org/officeDocument/2006/relationships" r:embed="rId1"/>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156272-EB1F-4723-9F3D-C26E22F07A6D}">
      <dsp:nvSpPr>
        <dsp:cNvPr id="0" name=""/>
        <dsp:cNvSpPr/>
      </dsp:nvSpPr>
      <dsp:spPr>
        <a:xfrm>
          <a:off x="2219092"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MARIO VARGAS LLOSA</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Perú</a:t>
          </a:r>
          <a:endParaRPr lang="es-ES" sz="2400" kern="1200" dirty="0">
            <a:latin typeface="Arial" pitchFamily="34" charset="0"/>
            <a:cs typeface="Arial" pitchFamily="34" charset="0"/>
          </a:endParaRPr>
        </a:p>
      </dsp:txBody>
      <dsp:txXfrm>
        <a:off x="2219092" y="1511300"/>
        <a:ext cx="2153115" cy="1511300"/>
      </dsp:txXfrm>
    </dsp:sp>
    <dsp:sp modelId="{4477FE10-F139-43BA-854B-1CDC952BCCD7}">
      <dsp:nvSpPr>
        <dsp:cNvPr id="0" name=""/>
        <dsp:cNvSpPr/>
      </dsp:nvSpPr>
      <dsp:spPr>
        <a:xfrm>
          <a:off x="2666571" y="226695"/>
          <a:ext cx="1258157" cy="1258157"/>
        </a:xfrm>
        <a:prstGeom prst="ellipse">
          <a:avLst/>
        </a:prstGeom>
        <a:blipFill rotWithShape="1">
          <a:blip xmlns:r="http://schemas.openxmlformats.org/officeDocument/2006/relationships" r:embed="rId2"/>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38D19D-31BE-423F-B17E-80968BE8459E}">
      <dsp:nvSpPr>
        <dsp:cNvPr id="0" name=""/>
        <dsp:cNvSpPr/>
      </dsp:nvSpPr>
      <dsp:spPr>
        <a:xfrm>
          <a:off x="4436800"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JULIO CORTAZAR</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Argentina</a:t>
          </a:r>
          <a:endParaRPr lang="es-ES" sz="2400" kern="1200" dirty="0">
            <a:latin typeface="Arial" pitchFamily="34" charset="0"/>
            <a:cs typeface="Arial" pitchFamily="34" charset="0"/>
          </a:endParaRPr>
        </a:p>
      </dsp:txBody>
      <dsp:txXfrm>
        <a:off x="4436800" y="1511300"/>
        <a:ext cx="2153115" cy="1511300"/>
      </dsp:txXfrm>
    </dsp:sp>
    <dsp:sp modelId="{1651FCC2-19CB-45FF-A742-000B2D3C402D}">
      <dsp:nvSpPr>
        <dsp:cNvPr id="0" name=""/>
        <dsp:cNvSpPr/>
      </dsp:nvSpPr>
      <dsp:spPr>
        <a:xfrm>
          <a:off x="4884279" y="226695"/>
          <a:ext cx="1258157" cy="1258157"/>
        </a:xfrm>
        <a:prstGeom prst="ellipse">
          <a:avLst/>
        </a:prstGeom>
        <a:blipFill rotWithShape="1">
          <a:blip xmlns:r="http://schemas.openxmlformats.org/officeDocument/2006/relationships" r:embed="rId3"/>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3DB63C-5057-4E8E-95A7-AA34B6024C37}">
      <dsp:nvSpPr>
        <dsp:cNvPr id="0" name=""/>
        <dsp:cNvSpPr/>
      </dsp:nvSpPr>
      <dsp:spPr>
        <a:xfrm>
          <a:off x="263652" y="3022600"/>
          <a:ext cx="6063996" cy="566737"/>
        </a:xfrm>
        <a:prstGeom prst="leftRightArrow">
          <a:avLst/>
        </a:prstGeom>
        <a:solidFill>
          <a:schemeClr val="accent3">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B9B7A-48F5-4264-AC2F-39DFA380228E}">
      <dsp:nvSpPr>
        <dsp:cNvPr id="0" name=""/>
        <dsp:cNvSpPr/>
      </dsp:nvSpPr>
      <dsp:spPr>
        <a:xfrm>
          <a:off x="1383"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CARLOS FUENTES</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México</a:t>
          </a:r>
          <a:endParaRPr lang="es-ES" sz="2400" kern="1200" dirty="0">
            <a:latin typeface="Arial" pitchFamily="34" charset="0"/>
            <a:cs typeface="Arial" pitchFamily="34" charset="0"/>
          </a:endParaRPr>
        </a:p>
      </dsp:txBody>
      <dsp:txXfrm>
        <a:off x="1383" y="1511300"/>
        <a:ext cx="2153115" cy="1511300"/>
      </dsp:txXfrm>
    </dsp:sp>
    <dsp:sp modelId="{C937C577-A7FC-4CB9-820E-DB2AA786E452}">
      <dsp:nvSpPr>
        <dsp:cNvPr id="0" name=""/>
        <dsp:cNvSpPr/>
      </dsp:nvSpPr>
      <dsp:spPr>
        <a:xfrm>
          <a:off x="448862" y="226695"/>
          <a:ext cx="1258157" cy="1258157"/>
        </a:xfrm>
        <a:prstGeom prst="ellipse">
          <a:avLst/>
        </a:prstGeom>
        <a:blipFill rotWithShape="1">
          <a:blip xmlns:r="http://schemas.openxmlformats.org/officeDocument/2006/relationships" r:embed="rId1"/>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C1AE52-2E10-4436-8E12-5A396D42D0FA}">
      <dsp:nvSpPr>
        <dsp:cNvPr id="0" name=""/>
        <dsp:cNvSpPr/>
      </dsp:nvSpPr>
      <dsp:spPr>
        <a:xfrm>
          <a:off x="2219092"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AUGUSTO ROA BASTOS</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Paraguay</a:t>
          </a:r>
          <a:endParaRPr lang="es-ES" sz="2400" kern="1200" dirty="0">
            <a:latin typeface="Arial" pitchFamily="34" charset="0"/>
            <a:cs typeface="Arial" pitchFamily="34" charset="0"/>
          </a:endParaRPr>
        </a:p>
      </dsp:txBody>
      <dsp:txXfrm>
        <a:off x="2219092" y="1511300"/>
        <a:ext cx="2153115" cy="1511300"/>
      </dsp:txXfrm>
    </dsp:sp>
    <dsp:sp modelId="{3AC5D641-6A7B-41AF-AAB9-6CA9CA211810}">
      <dsp:nvSpPr>
        <dsp:cNvPr id="0" name=""/>
        <dsp:cNvSpPr/>
      </dsp:nvSpPr>
      <dsp:spPr>
        <a:xfrm>
          <a:off x="2666571" y="226695"/>
          <a:ext cx="1258157" cy="1258157"/>
        </a:xfrm>
        <a:prstGeom prst="ellipse">
          <a:avLst/>
        </a:prstGeom>
        <a:blipFill rotWithShape="1">
          <a:blip xmlns:r="http://schemas.openxmlformats.org/officeDocument/2006/relationships" r:embed="rId2"/>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D1E4C-4B77-4FAA-B642-ED4AFDB443C5}">
      <dsp:nvSpPr>
        <dsp:cNvPr id="0" name=""/>
        <dsp:cNvSpPr/>
      </dsp:nvSpPr>
      <dsp:spPr>
        <a:xfrm>
          <a:off x="4436800"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JOSE LEZAMA </a:t>
          </a:r>
          <a:r>
            <a:rPr lang="es-ES" sz="2400" b="1" kern="1200" dirty="0" smtClean="0">
              <a:latin typeface="Arial" pitchFamily="34" charset="0"/>
              <a:cs typeface="Arial" pitchFamily="34" charset="0"/>
            </a:rPr>
            <a:t>LIMA</a:t>
          </a:r>
          <a:endParaRPr lang="es-ES" sz="2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Cuba</a:t>
          </a:r>
          <a:endParaRPr lang="es-ES" sz="2400" kern="1200" dirty="0">
            <a:latin typeface="Arial" pitchFamily="34" charset="0"/>
            <a:cs typeface="Arial" pitchFamily="34" charset="0"/>
          </a:endParaRPr>
        </a:p>
      </dsp:txBody>
      <dsp:txXfrm>
        <a:off x="4436800" y="1511300"/>
        <a:ext cx="2153115" cy="1511300"/>
      </dsp:txXfrm>
    </dsp:sp>
    <dsp:sp modelId="{61460B3B-A7B6-4BCB-8E42-319D48048FF3}">
      <dsp:nvSpPr>
        <dsp:cNvPr id="0" name=""/>
        <dsp:cNvSpPr/>
      </dsp:nvSpPr>
      <dsp:spPr>
        <a:xfrm>
          <a:off x="4884279" y="226695"/>
          <a:ext cx="1258157" cy="1258157"/>
        </a:xfrm>
        <a:prstGeom prst="ellipse">
          <a:avLst/>
        </a:prstGeom>
        <a:blipFill rotWithShape="1">
          <a:blip xmlns:r="http://schemas.openxmlformats.org/officeDocument/2006/relationships" r:embed="rId3"/>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3CFB4-E01D-439E-AF72-69F70000C21F}">
      <dsp:nvSpPr>
        <dsp:cNvPr id="0" name=""/>
        <dsp:cNvSpPr/>
      </dsp:nvSpPr>
      <dsp:spPr>
        <a:xfrm>
          <a:off x="263652" y="3022600"/>
          <a:ext cx="6063996" cy="566737"/>
        </a:xfrm>
        <a:prstGeom prst="leftRightArrow">
          <a:avLst/>
        </a:prstGeom>
        <a:solidFill>
          <a:schemeClr val="accent3">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B9B7A-48F5-4264-AC2F-39DFA380228E}">
      <dsp:nvSpPr>
        <dsp:cNvPr id="0" name=""/>
        <dsp:cNvSpPr/>
      </dsp:nvSpPr>
      <dsp:spPr>
        <a:xfrm>
          <a:off x="1383"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JUAN RULFO</a:t>
          </a:r>
          <a:endParaRPr lang="es-ES" sz="2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México</a:t>
          </a:r>
          <a:endParaRPr lang="es-ES" sz="2400" kern="1200" dirty="0">
            <a:latin typeface="Arial" pitchFamily="34" charset="0"/>
            <a:cs typeface="Arial" pitchFamily="34" charset="0"/>
          </a:endParaRPr>
        </a:p>
      </dsp:txBody>
      <dsp:txXfrm>
        <a:off x="1383" y="1511300"/>
        <a:ext cx="2153115" cy="1511300"/>
      </dsp:txXfrm>
    </dsp:sp>
    <dsp:sp modelId="{C937C577-A7FC-4CB9-820E-DB2AA786E452}">
      <dsp:nvSpPr>
        <dsp:cNvPr id="0" name=""/>
        <dsp:cNvSpPr/>
      </dsp:nvSpPr>
      <dsp:spPr>
        <a:xfrm>
          <a:off x="448862" y="226695"/>
          <a:ext cx="1258157" cy="12581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656E69-6C6A-DE4D-B297-148B62E89AB0}">
      <dsp:nvSpPr>
        <dsp:cNvPr id="0" name=""/>
        <dsp:cNvSpPr/>
      </dsp:nvSpPr>
      <dsp:spPr>
        <a:xfrm>
          <a:off x="2219092"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ISABEL ALLENDE</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Chile</a:t>
          </a:r>
          <a:endParaRPr lang="es-ES" sz="2400" kern="1200" dirty="0">
            <a:latin typeface="Arial" pitchFamily="34" charset="0"/>
            <a:cs typeface="Arial" pitchFamily="34" charset="0"/>
          </a:endParaRPr>
        </a:p>
      </dsp:txBody>
      <dsp:txXfrm>
        <a:off x="2219092" y="1511300"/>
        <a:ext cx="2153115" cy="1511300"/>
      </dsp:txXfrm>
    </dsp:sp>
    <dsp:sp modelId="{82285416-D499-9D4A-8307-87A72DF2AADC}">
      <dsp:nvSpPr>
        <dsp:cNvPr id="0" name=""/>
        <dsp:cNvSpPr/>
      </dsp:nvSpPr>
      <dsp:spPr>
        <a:xfrm>
          <a:off x="2666571" y="226695"/>
          <a:ext cx="1258157" cy="125815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6D1E4C-4B77-4FAA-B642-ED4AFDB443C5}">
      <dsp:nvSpPr>
        <dsp:cNvPr id="0" name=""/>
        <dsp:cNvSpPr/>
      </dsp:nvSpPr>
      <dsp:spPr>
        <a:xfrm>
          <a:off x="4436800"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JOSE </a:t>
          </a:r>
          <a:r>
            <a:rPr lang="es-ES" sz="2400" b="1" kern="1200" dirty="0" smtClean="0">
              <a:latin typeface="Arial" pitchFamily="34" charset="0"/>
              <a:cs typeface="Arial" pitchFamily="34" charset="0"/>
            </a:rPr>
            <a:t>DONOSO</a:t>
          </a:r>
          <a:endParaRPr lang="es-ES" sz="2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Chile</a:t>
          </a:r>
          <a:endParaRPr lang="es-ES" sz="2400" kern="1200" dirty="0">
            <a:latin typeface="Arial" pitchFamily="34" charset="0"/>
            <a:cs typeface="Arial" pitchFamily="34" charset="0"/>
          </a:endParaRPr>
        </a:p>
      </dsp:txBody>
      <dsp:txXfrm>
        <a:off x="4436800" y="1511300"/>
        <a:ext cx="2153115" cy="1511300"/>
      </dsp:txXfrm>
    </dsp:sp>
    <dsp:sp modelId="{61460B3B-A7B6-4BCB-8E42-319D48048FF3}">
      <dsp:nvSpPr>
        <dsp:cNvPr id="0" name=""/>
        <dsp:cNvSpPr/>
      </dsp:nvSpPr>
      <dsp:spPr>
        <a:xfrm>
          <a:off x="4884279" y="226695"/>
          <a:ext cx="1258157" cy="125815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C3CFB4-E01D-439E-AF72-69F70000C21F}">
      <dsp:nvSpPr>
        <dsp:cNvPr id="0" name=""/>
        <dsp:cNvSpPr/>
      </dsp:nvSpPr>
      <dsp:spPr>
        <a:xfrm>
          <a:off x="263652" y="3022600"/>
          <a:ext cx="6063996" cy="566737"/>
        </a:xfrm>
        <a:prstGeom prst="leftRightArrow">
          <a:avLst/>
        </a:prstGeom>
        <a:solidFill>
          <a:schemeClr val="accent3">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4841C-2E92-43E4-879D-D9D5D49D921F}">
      <dsp:nvSpPr>
        <dsp:cNvPr id="0" name=""/>
        <dsp:cNvSpPr/>
      </dsp:nvSpPr>
      <dsp:spPr>
        <a:xfrm>
          <a:off x="1383"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Black"/>
              <a:cs typeface="Arial Black"/>
            </a:rPr>
            <a:t>ALEJO </a:t>
          </a:r>
          <a:r>
            <a:rPr lang="es-ES" sz="2000" b="1" kern="1200" dirty="0" smtClean="0">
              <a:latin typeface="Arial Black"/>
              <a:cs typeface="Arial Black"/>
            </a:rPr>
            <a:t>CARPENTIER</a:t>
          </a:r>
          <a:endParaRPr lang="es-ES" sz="2000" b="1" kern="1200" dirty="0" smtClean="0">
            <a:latin typeface="Arial Black"/>
            <a:cs typeface="Arial Black"/>
          </a:endParaRPr>
        </a:p>
        <a:p>
          <a:pPr lvl="0" algn="ctr" defTabSz="889000">
            <a:lnSpc>
              <a:spcPct val="90000"/>
            </a:lnSpc>
            <a:spcBef>
              <a:spcPct val="0"/>
            </a:spcBef>
            <a:spcAft>
              <a:spcPct val="35000"/>
            </a:spcAft>
          </a:pPr>
          <a:r>
            <a:rPr lang="es-ES" sz="2800" kern="1200" dirty="0" smtClean="0">
              <a:latin typeface="Arial" pitchFamily="34" charset="0"/>
              <a:cs typeface="Arial" pitchFamily="34" charset="0"/>
            </a:rPr>
            <a:t>Cuba</a:t>
          </a:r>
          <a:endParaRPr lang="es-ES" sz="2800" kern="1200" dirty="0">
            <a:latin typeface="Arial" pitchFamily="34" charset="0"/>
            <a:cs typeface="Arial" pitchFamily="34" charset="0"/>
          </a:endParaRPr>
        </a:p>
      </dsp:txBody>
      <dsp:txXfrm>
        <a:off x="1383" y="1511300"/>
        <a:ext cx="2153115" cy="1511300"/>
      </dsp:txXfrm>
    </dsp:sp>
    <dsp:sp modelId="{FBC7B335-DAA6-4E18-85A7-E94A026BA136}">
      <dsp:nvSpPr>
        <dsp:cNvPr id="0" name=""/>
        <dsp:cNvSpPr/>
      </dsp:nvSpPr>
      <dsp:spPr>
        <a:xfrm>
          <a:off x="448862" y="226695"/>
          <a:ext cx="1258157" cy="1258157"/>
        </a:xfrm>
        <a:prstGeom prst="ellipse">
          <a:avLst/>
        </a:prstGeom>
        <a:blipFill rotWithShape="1">
          <a:blip xmlns:r="http://schemas.openxmlformats.org/officeDocument/2006/relationships" r:embed="rId1"/>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3A70F-17EB-42A7-B2F0-147C729A73E4}">
      <dsp:nvSpPr>
        <dsp:cNvPr id="0" name=""/>
        <dsp:cNvSpPr/>
      </dsp:nvSpPr>
      <dsp:spPr>
        <a:xfrm>
          <a:off x="2219092"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Black"/>
              <a:cs typeface="Arial Black"/>
            </a:rPr>
            <a:t>MIGUEL ANGEL ASTURIAS</a:t>
          </a:r>
        </a:p>
        <a:p>
          <a:pPr lvl="0" algn="ctr" defTabSz="889000">
            <a:lnSpc>
              <a:spcPct val="90000"/>
            </a:lnSpc>
            <a:spcBef>
              <a:spcPct val="0"/>
            </a:spcBef>
            <a:spcAft>
              <a:spcPct val="35000"/>
            </a:spcAft>
          </a:pPr>
          <a:r>
            <a:rPr lang="es-ES" sz="2800" kern="1200" dirty="0" smtClean="0">
              <a:latin typeface="Arial" pitchFamily="34" charset="0"/>
              <a:cs typeface="Arial" pitchFamily="34" charset="0"/>
            </a:rPr>
            <a:t>Guatemala</a:t>
          </a:r>
          <a:endParaRPr lang="es-ES" sz="2800" kern="1200" dirty="0">
            <a:latin typeface="Arial" pitchFamily="34" charset="0"/>
            <a:cs typeface="Arial" pitchFamily="34" charset="0"/>
          </a:endParaRPr>
        </a:p>
      </dsp:txBody>
      <dsp:txXfrm>
        <a:off x="2219092" y="1511300"/>
        <a:ext cx="2153115" cy="1511300"/>
      </dsp:txXfrm>
    </dsp:sp>
    <dsp:sp modelId="{1002C8D1-4802-4CEE-B6DD-49D841D9315D}">
      <dsp:nvSpPr>
        <dsp:cNvPr id="0" name=""/>
        <dsp:cNvSpPr/>
      </dsp:nvSpPr>
      <dsp:spPr>
        <a:xfrm>
          <a:off x="2666571" y="226695"/>
          <a:ext cx="1258157" cy="1258157"/>
        </a:xfrm>
        <a:prstGeom prst="ellipse">
          <a:avLst/>
        </a:prstGeom>
        <a:blipFill rotWithShape="1">
          <a:blip xmlns:r="http://schemas.openxmlformats.org/officeDocument/2006/relationships" r:embed="rId2"/>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F476D4-0D61-49C9-B53C-76972E99FD61}">
      <dsp:nvSpPr>
        <dsp:cNvPr id="0" name=""/>
        <dsp:cNvSpPr/>
      </dsp:nvSpPr>
      <dsp:spPr>
        <a:xfrm>
          <a:off x="4436800"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0" kern="1200" dirty="0" smtClean="0">
              <a:latin typeface="Arial Black" pitchFamily="34" charset="0"/>
              <a:cs typeface="Arial" pitchFamily="34" charset="0"/>
            </a:rPr>
            <a:t>JORGE LUIS BORGES</a:t>
          </a:r>
        </a:p>
        <a:p>
          <a:pPr lvl="0" algn="ctr" defTabSz="889000">
            <a:lnSpc>
              <a:spcPct val="90000"/>
            </a:lnSpc>
            <a:spcBef>
              <a:spcPct val="0"/>
            </a:spcBef>
            <a:spcAft>
              <a:spcPct val="35000"/>
            </a:spcAft>
          </a:pPr>
          <a:r>
            <a:rPr lang="es-ES" sz="2800" kern="1200" dirty="0" smtClean="0"/>
            <a:t>Argentina</a:t>
          </a:r>
          <a:endParaRPr lang="es-ES" sz="2800" kern="1200" dirty="0"/>
        </a:p>
      </dsp:txBody>
      <dsp:txXfrm>
        <a:off x="4436800" y="1511300"/>
        <a:ext cx="2153115" cy="1511300"/>
      </dsp:txXfrm>
    </dsp:sp>
    <dsp:sp modelId="{FAA1446A-CE72-475D-8E6B-109E14A78478}">
      <dsp:nvSpPr>
        <dsp:cNvPr id="0" name=""/>
        <dsp:cNvSpPr/>
      </dsp:nvSpPr>
      <dsp:spPr>
        <a:xfrm>
          <a:off x="4884279" y="226695"/>
          <a:ext cx="1258157" cy="1258157"/>
        </a:xfrm>
        <a:prstGeom prst="ellipse">
          <a:avLst/>
        </a:prstGeom>
        <a:blipFill rotWithShape="1">
          <a:blip xmlns:r="http://schemas.openxmlformats.org/officeDocument/2006/relationships" r:embed="rId3"/>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9B204A-53B7-41CA-875C-20C6B9D59186}">
      <dsp:nvSpPr>
        <dsp:cNvPr id="0" name=""/>
        <dsp:cNvSpPr/>
      </dsp:nvSpPr>
      <dsp:spPr>
        <a:xfrm>
          <a:off x="396635" y="3211512"/>
          <a:ext cx="6063996" cy="566737"/>
        </a:xfrm>
        <a:prstGeom prst="leftRightArrow">
          <a:avLst/>
        </a:prstGeom>
        <a:solidFill>
          <a:schemeClr val="accent3">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5F9CF-CABA-4C83-9C9E-2E75E973D7DA}">
      <dsp:nvSpPr>
        <dsp:cNvPr id="0" name=""/>
        <dsp:cNvSpPr/>
      </dsp:nvSpPr>
      <dsp:spPr>
        <a:xfrm>
          <a:off x="1383"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0" kern="1200" dirty="0" smtClean="0">
              <a:latin typeface="Arial Black" pitchFamily="34" charset="0"/>
            </a:rPr>
            <a:t>ERNESTO SÁBATO</a:t>
          </a:r>
        </a:p>
        <a:p>
          <a:pPr lvl="0" algn="ctr" defTabSz="889000">
            <a:lnSpc>
              <a:spcPct val="90000"/>
            </a:lnSpc>
            <a:spcBef>
              <a:spcPct val="0"/>
            </a:spcBef>
            <a:spcAft>
              <a:spcPct val="35000"/>
            </a:spcAft>
          </a:pPr>
          <a:r>
            <a:rPr lang="es-ES" sz="2800" kern="1200" dirty="0" smtClean="0"/>
            <a:t>Argentina</a:t>
          </a:r>
          <a:endParaRPr lang="es-ES" sz="2800" kern="1200" dirty="0"/>
        </a:p>
      </dsp:txBody>
      <dsp:txXfrm>
        <a:off x="1383" y="1511300"/>
        <a:ext cx="2153115" cy="1511300"/>
      </dsp:txXfrm>
    </dsp:sp>
    <dsp:sp modelId="{198ADB37-4A79-439C-8682-3B6E9998E519}">
      <dsp:nvSpPr>
        <dsp:cNvPr id="0" name=""/>
        <dsp:cNvSpPr/>
      </dsp:nvSpPr>
      <dsp:spPr>
        <a:xfrm>
          <a:off x="450334" y="147154"/>
          <a:ext cx="1258157" cy="1258157"/>
        </a:xfrm>
        <a:prstGeom prst="ellipse">
          <a:avLst/>
        </a:prstGeom>
        <a:blipFill rotWithShape="1">
          <a:blip xmlns:r="http://schemas.openxmlformats.org/officeDocument/2006/relationships" r:embed="rId1"/>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A3035E-7C7B-49D3-9C2E-D953C4ACA562}">
      <dsp:nvSpPr>
        <dsp:cNvPr id="0" name=""/>
        <dsp:cNvSpPr/>
      </dsp:nvSpPr>
      <dsp:spPr>
        <a:xfrm>
          <a:off x="2196850"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Black" pitchFamily="34" charset="0"/>
            </a:rPr>
            <a:t>JUAN </a:t>
          </a:r>
          <a:r>
            <a:rPr lang="es-ES" sz="2400" b="1" kern="1200" dirty="0" smtClean="0">
              <a:latin typeface="Arial Black" pitchFamily="34" charset="0"/>
            </a:rPr>
            <a:t>RULFO</a:t>
          </a:r>
          <a:endParaRPr lang="es-ES" sz="2800" b="1" kern="1200" dirty="0" smtClean="0">
            <a:latin typeface="Arial Black" pitchFamily="34" charset="0"/>
          </a:endParaRPr>
        </a:p>
        <a:p>
          <a:pPr lvl="0" algn="ctr" defTabSz="1066800">
            <a:lnSpc>
              <a:spcPct val="90000"/>
            </a:lnSpc>
            <a:spcBef>
              <a:spcPct val="0"/>
            </a:spcBef>
            <a:spcAft>
              <a:spcPct val="35000"/>
            </a:spcAft>
          </a:pPr>
          <a:r>
            <a:rPr lang="es-ES" sz="2800" kern="1200" dirty="0" smtClean="0">
              <a:latin typeface="Arial" pitchFamily="34" charset="0"/>
              <a:cs typeface="Arial" pitchFamily="34" charset="0"/>
            </a:rPr>
            <a:t>México</a:t>
          </a:r>
          <a:endParaRPr lang="es-ES" sz="2800" kern="1200" dirty="0">
            <a:latin typeface="Arial" pitchFamily="34" charset="0"/>
            <a:cs typeface="Arial" pitchFamily="34" charset="0"/>
          </a:endParaRPr>
        </a:p>
      </dsp:txBody>
      <dsp:txXfrm>
        <a:off x="2196850" y="1511300"/>
        <a:ext cx="2153115" cy="1511300"/>
      </dsp:txXfrm>
    </dsp:sp>
    <dsp:sp modelId="{50AF1CC6-C8DA-4127-856A-204C56396956}">
      <dsp:nvSpPr>
        <dsp:cNvPr id="0" name=""/>
        <dsp:cNvSpPr/>
      </dsp:nvSpPr>
      <dsp:spPr>
        <a:xfrm>
          <a:off x="2641081" y="147154"/>
          <a:ext cx="1258157" cy="1258157"/>
        </a:xfrm>
        <a:prstGeom prst="ellipse">
          <a:avLst/>
        </a:prstGeom>
        <a:blipFill rotWithShape="1">
          <a:blip xmlns:r="http://schemas.openxmlformats.org/officeDocument/2006/relationships" r:embed="rId2"/>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1EF6BB-B052-44BE-AE76-1BE466CC3EBE}">
      <dsp:nvSpPr>
        <dsp:cNvPr id="0" name=""/>
        <dsp:cNvSpPr/>
      </dsp:nvSpPr>
      <dsp:spPr>
        <a:xfrm>
          <a:off x="4436800" y="0"/>
          <a:ext cx="215311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kern="1200" dirty="0" smtClean="0">
              <a:latin typeface="Arial Black" pitchFamily="34" charset="0"/>
            </a:rPr>
            <a:t>JUAN </a:t>
          </a:r>
          <a:r>
            <a:rPr lang="es-ES" sz="2000" b="1" kern="1200" dirty="0" smtClean="0">
              <a:latin typeface="Arial Black" pitchFamily="34" charset="0"/>
            </a:rPr>
            <a:t>JOS</a:t>
          </a:r>
          <a:r>
            <a:rPr lang="es-ES" sz="2000" b="1" kern="1200" dirty="0" smtClean="0">
              <a:latin typeface="Arial Black" pitchFamily="34" charset="0"/>
            </a:rPr>
            <a:t>É</a:t>
          </a:r>
          <a:r>
            <a:rPr lang="es-ES" sz="2000" b="1" kern="1200" dirty="0" smtClean="0">
              <a:latin typeface="Arial Black" pitchFamily="34" charset="0"/>
            </a:rPr>
            <a:t> </a:t>
          </a:r>
          <a:r>
            <a:rPr lang="es-ES" sz="2000" b="1" kern="1200" dirty="0" smtClean="0">
              <a:latin typeface="Arial Black" pitchFamily="34" charset="0"/>
            </a:rPr>
            <a:t>ARREOLA</a:t>
          </a:r>
        </a:p>
        <a:p>
          <a:pPr lvl="0" algn="ctr" defTabSz="889000">
            <a:lnSpc>
              <a:spcPct val="90000"/>
            </a:lnSpc>
            <a:spcBef>
              <a:spcPct val="0"/>
            </a:spcBef>
            <a:spcAft>
              <a:spcPct val="35000"/>
            </a:spcAft>
          </a:pPr>
          <a:r>
            <a:rPr lang="es-ES" sz="3100" kern="1200" dirty="0" smtClean="0">
              <a:latin typeface="Arial"/>
              <a:cs typeface="Arial"/>
            </a:rPr>
            <a:t>México</a:t>
          </a:r>
          <a:endParaRPr lang="es-ES" sz="3100" kern="1200" dirty="0">
            <a:latin typeface="Arial"/>
            <a:cs typeface="Arial"/>
          </a:endParaRPr>
        </a:p>
      </dsp:txBody>
      <dsp:txXfrm>
        <a:off x="4436800" y="1511300"/>
        <a:ext cx="2153115" cy="1511300"/>
      </dsp:txXfrm>
    </dsp:sp>
    <dsp:sp modelId="{AF14669A-8892-4D28-BC01-23D40EA09B53}">
      <dsp:nvSpPr>
        <dsp:cNvPr id="0" name=""/>
        <dsp:cNvSpPr/>
      </dsp:nvSpPr>
      <dsp:spPr>
        <a:xfrm>
          <a:off x="4891325" y="147154"/>
          <a:ext cx="1258157" cy="1258157"/>
        </a:xfrm>
        <a:prstGeom prst="ellipse">
          <a:avLst/>
        </a:prstGeom>
        <a:blipFill rotWithShape="1">
          <a:blip xmlns:r="http://schemas.openxmlformats.org/officeDocument/2006/relationships" r:embed="rId3"/>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9866A7-F85D-4D6E-B5EF-50675110407C}">
      <dsp:nvSpPr>
        <dsp:cNvPr id="0" name=""/>
        <dsp:cNvSpPr/>
      </dsp:nvSpPr>
      <dsp:spPr>
        <a:xfrm>
          <a:off x="527304" y="3211512"/>
          <a:ext cx="6063996" cy="566737"/>
        </a:xfrm>
        <a:prstGeom prst="leftRightArrow">
          <a:avLst/>
        </a:prstGeom>
        <a:solidFill>
          <a:schemeClr val="accent3">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A86E4-30C1-453B-81E0-D9B943F06339}">
      <dsp:nvSpPr>
        <dsp:cNvPr id="0" name=""/>
        <dsp:cNvSpPr/>
      </dsp:nvSpPr>
      <dsp:spPr>
        <a:xfrm>
          <a:off x="0" y="0"/>
          <a:ext cx="8229600" cy="1752130"/>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S" sz="3200" kern="1200" dirty="0" smtClean="0">
              <a:latin typeface="Arial Black" pitchFamily="34" charset="0"/>
            </a:rPr>
            <a:t> </a:t>
          </a:r>
          <a:r>
            <a:rPr lang="es-ES" sz="2800" kern="1200" dirty="0" smtClean="0">
              <a:latin typeface="Arial Black" pitchFamily="34" charset="0"/>
            </a:rPr>
            <a:t>LITERATURA COLOMBIANA CONTEMPORÁNEA</a:t>
          </a:r>
          <a:endParaRPr lang="es-ES" sz="2800" kern="1200" dirty="0">
            <a:latin typeface="Arial Black" pitchFamily="34" charset="0"/>
          </a:endParaRPr>
        </a:p>
      </dsp:txBody>
      <dsp:txXfrm>
        <a:off x="0" y="0"/>
        <a:ext cx="8229600" cy="1752130"/>
      </dsp:txXfrm>
    </dsp:sp>
    <dsp:sp modelId="{BFF59C00-0679-480F-AA5E-1D6EBE2401FE}">
      <dsp:nvSpPr>
        <dsp:cNvPr id="0" name=""/>
        <dsp:cNvSpPr/>
      </dsp:nvSpPr>
      <dsp:spPr>
        <a:xfrm>
          <a:off x="42824" y="1785944"/>
          <a:ext cx="2740521" cy="3679474"/>
        </a:xfrm>
        <a:prstGeom prst="rect">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Arial" pitchFamily="34" charset="0"/>
              <a:cs typeface="Arial" pitchFamily="34" charset="0"/>
            </a:rPr>
            <a:t>Se basaron en todo lo político, cultural y social.</a:t>
          </a:r>
          <a:endParaRPr lang="es-ES" sz="2400" kern="1200" dirty="0">
            <a:latin typeface="Arial" pitchFamily="34" charset="0"/>
            <a:cs typeface="Arial" pitchFamily="34" charset="0"/>
          </a:endParaRPr>
        </a:p>
      </dsp:txBody>
      <dsp:txXfrm>
        <a:off x="42824" y="1785944"/>
        <a:ext cx="2740521" cy="3679474"/>
      </dsp:txXfrm>
    </dsp:sp>
    <dsp:sp modelId="{EDE938D9-E420-4C7A-80DF-1402FCB63B54}">
      <dsp:nvSpPr>
        <dsp:cNvPr id="0" name=""/>
        <dsp:cNvSpPr/>
      </dsp:nvSpPr>
      <dsp:spPr>
        <a:xfrm>
          <a:off x="2757474" y="1785944"/>
          <a:ext cx="2740521" cy="3679474"/>
        </a:xfrm>
        <a:prstGeom prst="rect">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Arial" pitchFamily="34" charset="0"/>
              <a:cs typeface="Arial" pitchFamily="34" charset="0"/>
            </a:rPr>
            <a:t>Sus principales temas eran la corrupción, las consecuencias de las guerras, problemas sociopolíticos, el arte… </a:t>
          </a:r>
          <a:endParaRPr lang="es-ES" sz="2400" kern="1200" dirty="0">
            <a:latin typeface="Arial" pitchFamily="34" charset="0"/>
            <a:cs typeface="Arial" pitchFamily="34" charset="0"/>
          </a:endParaRPr>
        </a:p>
      </dsp:txBody>
      <dsp:txXfrm>
        <a:off x="2757474" y="1785944"/>
        <a:ext cx="2740521" cy="3679474"/>
      </dsp:txXfrm>
    </dsp:sp>
    <dsp:sp modelId="{8D821FF4-D5F2-4A93-B179-07D388EDCE97}">
      <dsp:nvSpPr>
        <dsp:cNvPr id="0" name=""/>
        <dsp:cNvSpPr/>
      </dsp:nvSpPr>
      <dsp:spPr>
        <a:xfrm>
          <a:off x="5489078" y="1785944"/>
          <a:ext cx="2740521" cy="3679474"/>
        </a:xfrm>
        <a:prstGeom prst="rect">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s-ES" sz="2400" kern="1200" dirty="0" smtClean="0">
              <a:latin typeface="Arial" pitchFamily="34" charset="0"/>
              <a:cs typeface="Arial" pitchFamily="34" charset="0"/>
            </a:rPr>
            <a:t>Sus principales géneros eran :</a:t>
          </a:r>
        </a:p>
        <a:p>
          <a:pPr lvl="0" algn="l" defTabSz="1066800">
            <a:lnSpc>
              <a:spcPct val="90000"/>
            </a:lnSpc>
            <a:spcBef>
              <a:spcPct val="0"/>
            </a:spcBef>
            <a:spcAft>
              <a:spcPct val="35000"/>
            </a:spcAft>
          </a:pPr>
          <a:r>
            <a:rPr lang="es-ES" sz="2400" kern="1200" dirty="0" smtClean="0">
              <a:latin typeface="Arial" pitchFamily="34" charset="0"/>
              <a:cs typeface="Arial" pitchFamily="34" charset="0"/>
            </a:rPr>
            <a:t>La poesía y el cuento…</a:t>
          </a:r>
          <a:endParaRPr lang="es-ES" sz="2400" kern="1200" dirty="0">
            <a:latin typeface="Arial" pitchFamily="34" charset="0"/>
            <a:cs typeface="Arial" pitchFamily="34" charset="0"/>
          </a:endParaRPr>
        </a:p>
      </dsp:txBody>
      <dsp:txXfrm>
        <a:off x="5489078" y="1785944"/>
        <a:ext cx="2740521" cy="3679474"/>
      </dsp:txXfrm>
    </dsp:sp>
    <dsp:sp modelId="{8F0F71FA-AACC-4E52-8EBE-934FF4F9F068}">
      <dsp:nvSpPr>
        <dsp:cNvPr id="0" name=""/>
        <dsp:cNvSpPr/>
      </dsp:nvSpPr>
      <dsp:spPr>
        <a:xfrm>
          <a:off x="0" y="5431604"/>
          <a:ext cx="8229600" cy="408830"/>
        </a:xfrm>
        <a:prstGeom prst="rect">
          <a:avLst/>
        </a:prstGeom>
        <a:solidFill>
          <a:schemeClr val="accent4">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5E799-B9F4-400D-B24E-F39A6DB5659C}">
      <dsp:nvSpPr>
        <dsp:cNvPr id="0" name=""/>
        <dsp:cNvSpPr/>
      </dsp:nvSpPr>
      <dsp:spPr>
        <a:xfrm>
          <a:off x="1383" y="0"/>
          <a:ext cx="2153115" cy="3778250"/>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GABRIELA MISTRAL</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Chile</a:t>
          </a:r>
          <a:endParaRPr lang="es-ES" sz="2400" kern="1200" dirty="0" smtClean="0">
            <a:latin typeface="Arial" pitchFamily="34" charset="0"/>
            <a:cs typeface="Arial" pitchFamily="34" charset="0"/>
          </a:endParaRPr>
        </a:p>
      </dsp:txBody>
      <dsp:txXfrm>
        <a:off x="1383" y="1511300"/>
        <a:ext cx="2153115" cy="1511300"/>
      </dsp:txXfrm>
    </dsp:sp>
    <dsp:sp modelId="{780F70A4-492A-4529-89E3-B7F769F87411}">
      <dsp:nvSpPr>
        <dsp:cNvPr id="0" name=""/>
        <dsp:cNvSpPr/>
      </dsp:nvSpPr>
      <dsp:spPr>
        <a:xfrm>
          <a:off x="407633" y="95406"/>
          <a:ext cx="1258157" cy="1258157"/>
        </a:xfrm>
        <a:prstGeom prst="ellipse">
          <a:avLst/>
        </a:prstGeom>
        <a:blipFill rotWithShape="0">
          <a:blip xmlns:r="http://schemas.openxmlformats.org/officeDocument/2006/relationships" r:embed="rId1"/>
          <a:stretch>
            <a:fillRect/>
          </a:stretch>
        </a:blip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9EB867-BCE8-499E-883A-73839D453F0D}">
      <dsp:nvSpPr>
        <dsp:cNvPr id="0" name=""/>
        <dsp:cNvSpPr/>
      </dsp:nvSpPr>
      <dsp:spPr>
        <a:xfrm>
          <a:off x="2208542" y="0"/>
          <a:ext cx="2153115" cy="3778250"/>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GABRIEL GARCÍA MÁRQUEZ            </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  Colombia</a:t>
          </a:r>
          <a:endParaRPr lang="es-ES" sz="2400" kern="1200" dirty="0">
            <a:latin typeface="Arial" pitchFamily="34" charset="0"/>
            <a:cs typeface="Arial" pitchFamily="34" charset="0"/>
          </a:endParaRPr>
        </a:p>
      </dsp:txBody>
      <dsp:txXfrm>
        <a:off x="2208542" y="1511300"/>
        <a:ext cx="2153115" cy="1511300"/>
      </dsp:txXfrm>
    </dsp:sp>
    <dsp:sp modelId="{5A2EAF80-F58A-4EA1-8796-50488D824FD3}">
      <dsp:nvSpPr>
        <dsp:cNvPr id="0" name=""/>
        <dsp:cNvSpPr/>
      </dsp:nvSpPr>
      <dsp:spPr>
        <a:xfrm>
          <a:off x="2639659" y="95406"/>
          <a:ext cx="1258157" cy="1258157"/>
        </a:xfrm>
        <a:prstGeom prst="ellipse">
          <a:avLst/>
        </a:prstGeom>
        <a:blipFill rotWithShape="0">
          <a:blip xmlns:r="http://schemas.openxmlformats.org/officeDocument/2006/relationships" r:embed="rId2"/>
          <a:stretch>
            <a:fillRect/>
          </a:stretch>
        </a:blip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F13144-427D-4FC7-8916-624EB4CFC298}">
      <dsp:nvSpPr>
        <dsp:cNvPr id="0" name=""/>
        <dsp:cNvSpPr/>
      </dsp:nvSpPr>
      <dsp:spPr>
        <a:xfrm>
          <a:off x="4438184" y="0"/>
          <a:ext cx="2153115" cy="3778250"/>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PABLO NERUDA   </a:t>
          </a:r>
          <a:endParaRPr lang="es-ES" sz="2400" kern="1200" dirty="0" smtClean="0">
            <a:latin typeface="Arial" pitchFamily="34" charset="0"/>
            <a:cs typeface="Arial" pitchFamily="34" charset="0"/>
          </a:endParaRP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Chile</a:t>
          </a:r>
          <a:endParaRPr lang="es-ES" sz="2400" kern="1200" dirty="0">
            <a:latin typeface="Arial" pitchFamily="34" charset="0"/>
            <a:cs typeface="Arial" pitchFamily="34" charset="0"/>
          </a:endParaRPr>
        </a:p>
      </dsp:txBody>
      <dsp:txXfrm>
        <a:off x="4438184" y="1511300"/>
        <a:ext cx="2153115" cy="1511300"/>
      </dsp:txXfrm>
    </dsp:sp>
    <dsp:sp modelId="{4DD574A8-D4D2-41D4-A430-1E7914C8097F}">
      <dsp:nvSpPr>
        <dsp:cNvPr id="0" name=""/>
        <dsp:cNvSpPr/>
      </dsp:nvSpPr>
      <dsp:spPr>
        <a:xfrm>
          <a:off x="4871685" y="87656"/>
          <a:ext cx="1258157" cy="1258157"/>
        </a:xfrm>
        <a:prstGeom prst="ellipse">
          <a:avLst/>
        </a:prstGeom>
        <a:blipFill rotWithShape="0">
          <a:blip xmlns:r="http://schemas.openxmlformats.org/officeDocument/2006/relationships" r:embed="rId3"/>
          <a:stretch>
            <a:fillRect/>
          </a:stretch>
        </a:blip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7757D25-E895-45C1-A4CA-3D2C1DC73F11}">
      <dsp:nvSpPr>
        <dsp:cNvPr id="0" name=""/>
        <dsp:cNvSpPr/>
      </dsp:nvSpPr>
      <dsp:spPr>
        <a:xfrm>
          <a:off x="263652" y="3022600"/>
          <a:ext cx="6063996" cy="566737"/>
        </a:xfrm>
        <a:prstGeom prst="leftRightArrow">
          <a:avLst/>
        </a:prstGeom>
        <a:solidFill>
          <a:schemeClr val="accent4">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DED5A-1B08-48D0-B762-27B416AA20C4}">
      <dsp:nvSpPr>
        <dsp:cNvPr id="0" name=""/>
        <dsp:cNvSpPr/>
      </dsp:nvSpPr>
      <dsp:spPr>
        <a:xfrm>
          <a:off x="1383" y="0"/>
          <a:ext cx="2153115" cy="3778250"/>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endParaRPr lang="es-ES" sz="2400" b="1" kern="1200" dirty="0" smtClean="0">
            <a:latin typeface="Arial" pitchFamily="34" charset="0"/>
            <a:cs typeface="Arial" pitchFamily="34" charset="0"/>
          </a:endParaRPr>
        </a:p>
        <a:p>
          <a:pPr lvl="0" algn="ctr" defTabSz="1066800">
            <a:lnSpc>
              <a:spcPct val="90000"/>
            </a:lnSpc>
            <a:spcBef>
              <a:spcPct val="0"/>
            </a:spcBef>
            <a:spcAft>
              <a:spcPct val="35000"/>
            </a:spcAft>
          </a:pPr>
          <a:endParaRPr lang="es-ES" sz="2400" b="1" kern="1200" dirty="0" smtClean="0">
            <a:latin typeface="Arial" pitchFamily="34" charset="0"/>
            <a:cs typeface="Arial" pitchFamily="34" charset="0"/>
          </a:endParaRPr>
        </a:p>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MIGUEL </a:t>
          </a:r>
          <a:r>
            <a:rPr lang="es-ES" sz="2400" b="1" kern="1200" dirty="0" smtClean="0">
              <a:latin typeface="Arial" pitchFamily="34" charset="0"/>
              <a:cs typeface="Arial" pitchFamily="34" charset="0"/>
            </a:rPr>
            <a:t>ANGEL  ASTURIAS      </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Guatemala</a:t>
          </a:r>
          <a:endParaRPr lang="es-ES" sz="2400" kern="1200" dirty="0" smtClean="0">
            <a:latin typeface="Arial" pitchFamily="34" charset="0"/>
            <a:cs typeface="Arial" pitchFamily="34" charset="0"/>
          </a:endParaRPr>
        </a:p>
        <a:p>
          <a:pPr lvl="0" algn="ctr" defTabSz="1066800">
            <a:lnSpc>
              <a:spcPct val="90000"/>
            </a:lnSpc>
            <a:spcBef>
              <a:spcPct val="0"/>
            </a:spcBef>
            <a:spcAft>
              <a:spcPct val="35000"/>
            </a:spcAft>
          </a:pPr>
          <a:endParaRPr lang="es-ES" sz="2400" kern="1200" dirty="0">
            <a:latin typeface="Arial" pitchFamily="34" charset="0"/>
            <a:cs typeface="Arial" pitchFamily="34" charset="0"/>
          </a:endParaRPr>
        </a:p>
      </dsp:txBody>
      <dsp:txXfrm>
        <a:off x="1383" y="1511300"/>
        <a:ext cx="2153115" cy="1511300"/>
      </dsp:txXfrm>
    </dsp:sp>
    <dsp:sp modelId="{C8D783EC-6706-42A5-8FC0-426BCD3B3566}">
      <dsp:nvSpPr>
        <dsp:cNvPr id="0" name=""/>
        <dsp:cNvSpPr/>
      </dsp:nvSpPr>
      <dsp:spPr>
        <a:xfrm>
          <a:off x="448862" y="226695"/>
          <a:ext cx="1258157" cy="1258157"/>
        </a:xfrm>
        <a:prstGeom prst="ellipse">
          <a:avLst/>
        </a:prstGeom>
        <a:blipFill rotWithShape="0">
          <a:blip xmlns:r="http://schemas.openxmlformats.org/officeDocument/2006/relationships" r:embed="rId1"/>
          <a:stretch>
            <a:fillRect/>
          </a:stretch>
        </a:blip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A7C59-6AE3-4592-B8A7-3F9825255C3C}">
      <dsp:nvSpPr>
        <dsp:cNvPr id="0" name=""/>
        <dsp:cNvSpPr/>
      </dsp:nvSpPr>
      <dsp:spPr>
        <a:xfrm>
          <a:off x="2208542" y="0"/>
          <a:ext cx="2153115" cy="3778250"/>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OCTAVIO </a:t>
          </a:r>
          <a:r>
            <a:rPr lang="es-ES" sz="2400" b="1" kern="1200" dirty="0" smtClean="0">
              <a:latin typeface="Arial" pitchFamily="34" charset="0"/>
              <a:cs typeface="Arial" pitchFamily="34" charset="0"/>
            </a:rPr>
            <a:t>PAZ  </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M</a:t>
          </a:r>
          <a:r>
            <a:rPr lang="es-ES" sz="2400" kern="1200" dirty="0" smtClean="0">
              <a:latin typeface="Arial" pitchFamily="34" charset="0"/>
              <a:cs typeface="Arial" pitchFamily="34" charset="0"/>
            </a:rPr>
            <a:t>é</a:t>
          </a:r>
          <a:r>
            <a:rPr lang="es-ES" sz="2400" kern="1200" dirty="0" smtClean="0">
              <a:latin typeface="Arial" pitchFamily="34" charset="0"/>
              <a:cs typeface="Arial" pitchFamily="34" charset="0"/>
            </a:rPr>
            <a:t>xico</a:t>
          </a:r>
          <a:endParaRPr lang="es-ES" sz="2400" kern="1200" dirty="0">
            <a:latin typeface="Arial" pitchFamily="34" charset="0"/>
            <a:cs typeface="Arial" pitchFamily="34" charset="0"/>
          </a:endParaRPr>
        </a:p>
      </dsp:txBody>
      <dsp:txXfrm>
        <a:off x="2208542" y="1511300"/>
        <a:ext cx="2153115" cy="1511300"/>
      </dsp:txXfrm>
    </dsp:sp>
    <dsp:sp modelId="{F3674136-25DD-44ED-834C-302E8E72718E}">
      <dsp:nvSpPr>
        <dsp:cNvPr id="0" name=""/>
        <dsp:cNvSpPr/>
      </dsp:nvSpPr>
      <dsp:spPr>
        <a:xfrm>
          <a:off x="2666571" y="226695"/>
          <a:ext cx="1258157" cy="1258157"/>
        </a:xfrm>
        <a:prstGeom prst="ellipse">
          <a:avLst/>
        </a:prstGeom>
        <a:blipFill rotWithShape="0">
          <a:blip xmlns:r="http://schemas.openxmlformats.org/officeDocument/2006/relationships" r:embed="rId2"/>
          <a:stretch>
            <a:fillRect/>
          </a:stretch>
        </a:blip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E063405-6AE2-4641-9E04-9CF12123892F}">
      <dsp:nvSpPr>
        <dsp:cNvPr id="0" name=""/>
        <dsp:cNvSpPr/>
      </dsp:nvSpPr>
      <dsp:spPr>
        <a:xfrm>
          <a:off x="4438184" y="0"/>
          <a:ext cx="2153115" cy="3778250"/>
        </a:xfrm>
        <a:prstGeom prst="roundRect">
          <a:avLst>
            <a:gd name="adj" fmla="val 10000"/>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s-ES" sz="2400" b="1" kern="1200" dirty="0" smtClean="0">
              <a:latin typeface="Arial" pitchFamily="34" charset="0"/>
              <a:cs typeface="Arial" pitchFamily="34" charset="0"/>
            </a:rPr>
            <a:t>MARIO  VARGAS LLOSA</a:t>
          </a:r>
        </a:p>
        <a:p>
          <a:pPr lvl="0" algn="ctr" defTabSz="1066800">
            <a:lnSpc>
              <a:spcPct val="90000"/>
            </a:lnSpc>
            <a:spcBef>
              <a:spcPct val="0"/>
            </a:spcBef>
            <a:spcAft>
              <a:spcPct val="35000"/>
            </a:spcAft>
          </a:pPr>
          <a:r>
            <a:rPr lang="es-ES" sz="2400" kern="1200" dirty="0" smtClean="0">
              <a:latin typeface="Arial" pitchFamily="34" charset="0"/>
              <a:cs typeface="Arial" pitchFamily="34" charset="0"/>
            </a:rPr>
            <a:t>Per</a:t>
          </a:r>
          <a:r>
            <a:rPr lang="es-ES" sz="2400" kern="1200" dirty="0" smtClean="0">
              <a:latin typeface="Arial" pitchFamily="34" charset="0"/>
              <a:cs typeface="Arial" pitchFamily="34" charset="0"/>
            </a:rPr>
            <a:t>ú</a:t>
          </a:r>
          <a:endParaRPr lang="es-ES" sz="2400" kern="1200" dirty="0">
            <a:latin typeface="Arial" pitchFamily="34" charset="0"/>
            <a:cs typeface="Arial" pitchFamily="34" charset="0"/>
          </a:endParaRPr>
        </a:p>
      </dsp:txBody>
      <dsp:txXfrm>
        <a:off x="4438184" y="1511300"/>
        <a:ext cx="2153115" cy="1511300"/>
      </dsp:txXfrm>
    </dsp:sp>
    <dsp:sp modelId="{ACA94284-DA49-422A-B3E0-6B2843267744}">
      <dsp:nvSpPr>
        <dsp:cNvPr id="0" name=""/>
        <dsp:cNvSpPr/>
      </dsp:nvSpPr>
      <dsp:spPr>
        <a:xfrm>
          <a:off x="4884279" y="226695"/>
          <a:ext cx="1258157" cy="1258157"/>
        </a:xfrm>
        <a:prstGeom prst="ellipse">
          <a:avLst/>
        </a:prstGeom>
        <a:blipFill rotWithShape="0">
          <a:blip xmlns:r="http://schemas.openxmlformats.org/officeDocument/2006/relationships" r:embed="rId3"/>
          <a:stretch>
            <a:fillRect/>
          </a:stretch>
        </a:blip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7E2EEC-9FA3-48E1-A0DE-66783E1F3F7F}">
      <dsp:nvSpPr>
        <dsp:cNvPr id="0" name=""/>
        <dsp:cNvSpPr/>
      </dsp:nvSpPr>
      <dsp:spPr>
        <a:xfrm>
          <a:off x="263652" y="3022600"/>
          <a:ext cx="6063996" cy="566737"/>
        </a:xfrm>
        <a:prstGeom prst="leftRightArrow">
          <a:avLst/>
        </a:prstGeom>
        <a:solidFill>
          <a:schemeClr val="accent4">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3F73B-7BCD-4947-8D51-EC5FB17CE65C}">
      <dsp:nvSpPr>
        <dsp:cNvPr id="0" name=""/>
        <dsp:cNvSpPr/>
      </dsp:nvSpPr>
      <dsp:spPr>
        <a:xfrm>
          <a:off x="2832" y="0"/>
          <a:ext cx="324415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b="1" kern="1200" dirty="0" smtClean="0">
              <a:latin typeface="Arial" pitchFamily="34" charset="0"/>
              <a:cs typeface="Arial" pitchFamily="34" charset="0"/>
            </a:rPr>
            <a:t>GABRIELA MISTRAL</a:t>
          </a:r>
        </a:p>
        <a:p>
          <a:pPr lvl="0" algn="ctr" defTabSz="1244600">
            <a:lnSpc>
              <a:spcPct val="90000"/>
            </a:lnSpc>
            <a:spcBef>
              <a:spcPct val="0"/>
            </a:spcBef>
            <a:spcAft>
              <a:spcPct val="35000"/>
            </a:spcAft>
          </a:pPr>
          <a:r>
            <a:rPr lang="es-ES" sz="2800" b="0" kern="1200" dirty="0" smtClean="0">
              <a:latin typeface="Arial" pitchFamily="34" charset="0"/>
              <a:cs typeface="Arial" pitchFamily="34" charset="0"/>
            </a:rPr>
            <a:t>Desolación</a:t>
          </a:r>
          <a:endParaRPr lang="es-ES" sz="2800" b="0" kern="1200" dirty="0">
            <a:latin typeface="Arial" pitchFamily="34" charset="0"/>
            <a:cs typeface="Arial" pitchFamily="34" charset="0"/>
          </a:endParaRPr>
        </a:p>
      </dsp:txBody>
      <dsp:txXfrm>
        <a:off x="2832" y="1511300"/>
        <a:ext cx="3244155" cy="1511300"/>
      </dsp:txXfrm>
    </dsp:sp>
    <dsp:sp modelId="{794194AD-8574-412B-8DAE-7A1B36FF12A4}">
      <dsp:nvSpPr>
        <dsp:cNvPr id="0" name=""/>
        <dsp:cNvSpPr/>
      </dsp:nvSpPr>
      <dsp:spPr>
        <a:xfrm>
          <a:off x="968504" y="147154"/>
          <a:ext cx="1258157" cy="1258157"/>
        </a:xfrm>
        <a:prstGeom prst="ellipse">
          <a:avLst/>
        </a:prstGeom>
        <a:blipFill rotWithShape="1">
          <a:blip xmlns:r="http://schemas.openxmlformats.org/officeDocument/2006/relationships" r:embed="rId1"/>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F0F205-AD9B-4F62-B919-F89260D4F6EC}">
      <dsp:nvSpPr>
        <dsp:cNvPr id="0" name=""/>
        <dsp:cNvSpPr/>
      </dsp:nvSpPr>
      <dsp:spPr>
        <a:xfrm>
          <a:off x="3344312" y="0"/>
          <a:ext cx="3244155" cy="3778250"/>
        </a:xfrm>
        <a:prstGeom prst="roundRect">
          <a:avLst>
            <a:gd name="adj" fmla="val 10000"/>
          </a:avLst>
        </a:prstGeom>
        <a:solidFill>
          <a:schemeClr val="lt1">
            <a:hueOff val="0"/>
            <a:satOff val="0"/>
            <a:lumOff val="0"/>
            <a:alphaOff val="0"/>
          </a:schemeClr>
        </a:solid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s-ES" sz="2800" b="1" kern="1200" dirty="0" smtClean="0">
              <a:latin typeface="Arial" pitchFamily="34" charset="0"/>
              <a:cs typeface="Arial" pitchFamily="34" charset="0"/>
            </a:rPr>
            <a:t>PABLO NERUDA</a:t>
          </a:r>
        </a:p>
        <a:p>
          <a:pPr lvl="0" algn="ctr" defTabSz="1244600">
            <a:lnSpc>
              <a:spcPct val="90000"/>
            </a:lnSpc>
            <a:spcBef>
              <a:spcPct val="0"/>
            </a:spcBef>
            <a:spcAft>
              <a:spcPct val="35000"/>
            </a:spcAft>
          </a:pPr>
          <a:r>
            <a:rPr lang="es-ES" sz="2800" kern="1200" dirty="0" smtClean="0">
              <a:latin typeface="Arial" pitchFamily="34" charset="0"/>
              <a:cs typeface="Arial" pitchFamily="34" charset="0"/>
            </a:rPr>
            <a:t>Memorial </a:t>
          </a:r>
          <a:r>
            <a:rPr lang="es-ES" sz="2800" kern="1200" dirty="0" smtClean="0">
              <a:latin typeface="Arial" pitchFamily="34" charset="0"/>
              <a:cs typeface="Arial" pitchFamily="34" charset="0"/>
            </a:rPr>
            <a:t>de isla negra</a:t>
          </a:r>
          <a:endParaRPr lang="es-ES" sz="2800" kern="1200" dirty="0">
            <a:latin typeface="Arial" pitchFamily="34" charset="0"/>
            <a:cs typeface="Arial" pitchFamily="34" charset="0"/>
          </a:endParaRPr>
        </a:p>
      </dsp:txBody>
      <dsp:txXfrm>
        <a:off x="3344312" y="1511300"/>
        <a:ext cx="3244155" cy="1511300"/>
      </dsp:txXfrm>
    </dsp:sp>
    <dsp:sp modelId="{578213D4-3416-40E1-8F32-D568A6C00B71}">
      <dsp:nvSpPr>
        <dsp:cNvPr id="0" name=""/>
        <dsp:cNvSpPr/>
      </dsp:nvSpPr>
      <dsp:spPr>
        <a:xfrm>
          <a:off x="4373156" y="147154"/>
          <a:ext cx="1258157" cy="1258157"/>
        </a:xfrm>
        <a:prstGeom prst="ellipse">
          <a:avLst/>
        </a:prstGeom>
        <a:blipFill rotWithShape="1">
          <a:blip xmlns:r="http://schemas.openxmlformats.org/officeDocument/2006/relationships" r:embed="rId2"/>
          <a:stretch>
            <a:fillRect/>
          </a:stretch>
        </a:blipFill>
        <a:ln w="15875" cap="rnd"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3EB134-82DA-4AB7-BE7C-D4248B4297DB}">
      <dsp:nvSpPr>
        <dsp:cNvPr id="0" name=""/>
        <dsp:cNvSpPr/>
      </dsp:nvSpPr>
      <dsp:spPr>
        <a:xfrm>
          <a:off x="263652" y="3022600"/>
          <a:ext cx="6063996" cy="566737"/>
        </a:xfrm>
        <a:prstGeom prst="leftRightArrow">
          <a:avLst/>
        </a:prstGeom>
        <a:solidFill>
          <a:schemeClr val="accent3">
            <a:tint val="6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List7#2">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7-06-11T20:54:04.20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2.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7-06-11T20:54:05.247"/>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ink>
</file>

<file path=ppt/ink/ink3.xml><?xml version="1.0" encoding="utf-8"?>
<inkml:ink xmlns:inkml="http://www.w3.org/2003/InkML">
  <inkml:definitions>
    <inkml:context xml:id="ctx0">
      <inkml:inkSource xml:id="inkSrc0">
        <inkml:traceFormat>
          <inkml:channel name="X" type="integer" max="800" units="cm"/>
          <inkml:channel name="Y" type="integer" max="600" units="cm"/>
        </inkml:traceFormat>
        <inkml:channelProperties>
          <inkml:channelProperty channel="X" name="resolution" value="25" units="1/cm"/>
          <inkml:channelProperty channel="Y" name="resolution" value="25" units="1/cm"/>
        </inkml:channelProperties>
      </inkml:inkSource>
      <inkml:timestamp xml:id="ts0" timeString="2007-06-11T20:54:18.346"/>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inkml:trace>
  <inkml:trace contextRef="#ctx0" brushRef="#br0" timeOffset="190">0 0</inkml:trace>
  <inkml:trace contextRef="#ctx0" brushRef="#br0" timeOffset="361">0 0</inkml:trace>
  <inkml:trace contextRef="#ctx0" brushRef="#br0" timeOffset="541">0 0</inkml:trace>
  <inkml:trace contextRef="#ctx0" brushRef="#br0" timeOffset="67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941A09-C46A-4746-946A-54792A2541A2}" type="datetimeFigureOut">
              <a:rPr lang="es-ES" smtClean="0"/>
              <a:t>8/06/20</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91F5E5-5D46-4808-8056-DA8D22117124}" type="slidenum">
              <a:rPr lang="es-ES" smtClean="0"/>
              <a:t>‹Nr.›</a:t>
            </a:fld>
            <a:endParaRPr lang="es-ES" dirty="0"/>
          </a:p>
        </p:txBody>
      </p:sp>
    </p:spTree>
    <p:extLst>
      <p:ext uri="{BB962C8B-B14F-4D97-AF65-F5344CB8AC3E}">
        <p14:creationId xmlns:p14="http://schemas.microsoft.com/office/powerpoint/2010/main" val="1089926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CC5A2854-9371-43B7-8B0F-FD15900077BC}" type="datetimeFigureOut">
              <a:rPr lang="es-ES" smtClean="0"/>
              <a:t>8/06/20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686379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C5A2854-9371-43B7-8B0F-FD15900077BC}" type="datetimeFigureOut">
              <a:rPr lang="es-ES" smtClean="0"/>
              <a:t>8/06/20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354043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C5A2854-9371-43B7-8B0F-FD15900077BC}" type="datetimeFigureOut">
              <a:rPr lang="es-ES" smtClean="0"/>
              <a:t>8/06/20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4B65D8F-A226-48DE-A60B-09066066C0F9}" type="slidenum">
              <a:rPr lang="es-ES" smtClean="0"/>
              <a:t>‹Nr.›</a:t>
            </a:fld>
            <a:endParaRPr lang="es-E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659917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C5A2854-9371-43B7-8B0F-FD15900077BC}" type="datetimeFigureOut">
              <a:rPr lang="es-ES" smtClean="0"/>
              <a:t>8/06/20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2479931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C5A2854-9371-43B7-8B0F-FD15900077BC}" type="datetimeFigureOut">
              <a:rPr lang="es-ES" smtClean="0"/>
              <a:t>8/06/20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4B65D8F-A226-48DE-A60B-09066066C0F9}" type="slidenum">
              <a:rPr lang="es-ES" smtClean="0"/>
              <a:t>‹Nr.›</a:t>
            </a:fld>
            <a:endParaRPr lang="es-E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9003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Editar el estilo de texto del patrón</a:t>
            </a:r>
          </a:p>
        </p:txBody>
      </p:sp>
      <p:sp>
        <p:nvSpPr>
          <p:cNvPr id="5" name="Date Placeholder 4"/>
          <p:cNvSpPr>
            <a:spLocks noGrp="1"/>
          </p:cNvSpPr>
          <p:nvPr>
            <p:ph type="dt" sz="half" idx="10"/>
          </p:nvPr>
        </p:nvSpPr>
        <p:spPr/>
        <p:txBody>
          <a:bodyPr/>
          <a:lstStyle/>
          <a:p>
            <a:fld id="{CC5A2854-9371-43B7-8B0F-FD15900077BC}" type="datetimeFigureOut">
              <a:rPr lang="es-ES" smtClean="0"/>
              <a:t>8/06/20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2578423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C5A2854-9371-43B7-8B0F-FD15900077BC}" type="datetimeFigureOut">
              <a:rPr lang="es-ES" smtClean="0"/>
              <a:t>8/06/20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37110958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C5A2854-9371-43B7-8B0F-FD15900077BC}" type="datetimeFigureOut">
              <a:rPr lang="es-ES" smtClean="0"/>
              <a:t>8/06/20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590318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imágenes prediseñadas"/>
          <p:cNvSpPr>
            <a:spLocks noGrp="1"/>
          </p:cNvSpPr>
          <p:nvPr>
            <p:ph type="clipArt" sz="half" idx="2"/>
          </p:nvPr>
        </p:nvSpPr>
        <p:spPr>
          <a:xfrm>
            <a:off x="4648200" y="1600200"/>
            <a:ext cx="4038600" cy="4530725"/>
          </a:xfrm>
        </p:spPr>
        <p:txBody>
          <a:bodyPr>
            <a:normAutofit/>
          </a:bodyPr>
          <a:lstStyle/>
          <a:p>
            <a:pPr lvl="0"/>
            <a:endParaRPr lang="es-ES" noProof="0"/>
          </a:p>
        </p:txBody>
      </p:sp>
      <p:sp>
        <p:nvSpPr>
          <p:cNvPr id="5" name="4 Marcador de fecha"/>
          <p:cNvSpPr>
            <a:spLocks noGrp="1"/>
          </p:cNvSpPr>
          <p:nvPr>
            <p:ph type="dt" sz="half" idx="10"/>
          </p:nvPr>
        </p:nvSpPr>
        <p:spPr>
          <a:xfrm>
            <a:off x="457200" y="6243638"/>
            <a:ext cx="21336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4AD479C2-AEF8-43D5-9224-D50A6B2BAA1A}" type="slidenum">
              <a:rPr lang="es-ES"/>
              <a:pPr>
                <a:defRPr/>
              </a:pPr>
              <a:t>‹Nr.›</a:t>
            </a:fld>
            <a:endParaRPr lang="es-ES"/>
          </a:p>
        </p:txBody>
      </p:sp>
    </p:spTree>
    <p:extLst>
      <p:ext uri="{BB962C8B-B14F-4D97-AF65-F5344CB8AC3E}">
        <p14:creationId xmlns:p14="http://schemas.microsoft.com/office/powerpoint/2010/main" val="13380776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457200" y="1600200"/>
            <a:ext cx="4038600" cy="4530725"/>
          </a:xfrm>
        </p:spPr>
        <p:txBody>
          <a:bodyPr>
            <a:normAutofit/>
          </a:bodyPr>
          <a:lstStyle/>
          <a:p>
            <a:pPr lvl="0"/>
            <a:endParaRPr lang="es-ES" noProof="0"/>
          </a:p>
        </p:txBody>
      </p:sp>
      <p:sp>
        <p:nvSpPr>
          <p:cNvPr id="4" name="3 Marcador de texto"/>
          <p:cNvSpPr>
            <a:spLocks noGrp="1"/>
          </p:cNvSpPr>
          <p:nvPr>
            <p:ph type="body"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457200" y="6243638"/>
            <a:ext cx="21336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8400"/>
            <a:ext cx="28956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3638"/>
            <a:ext cx="2133600" cy="457200"/>
          </a:xfrm>
        </p:spPr>
        <p:txBody>
          <a:bodyPr/>
          <a:lstStyle>
            <a:lvl1pPr>
              <a:defRPr/>
            </a:lvl1pPr>
          </a:lstStyle>
          <a:p>
            <a:pPr>
              <a:defRPr/>
            </a:pPr>
            <a:fld id="{45782710-7BB2-489F-B604-C33F7734072C}" type="slidenum">
              <a:rPr lang="es-ES"/>
              <a:pPr>
                <a:defRPr/>
              </a:pPr>
              <a:t>‹Nr.›</a:t>
            </a:fld>
            <a:endParaRPr lang="es-ES"/>
          </a:p>
        </p:txBody>
      </p:sp>
    </p:spTree>
    <p:extLst>
      <p:ext uri="{BB962C8B-B14F-4D97-AF65-F5344CB8AC3E}">
        <p14:creationId xmlns:p14="http://schemas.microsoft.com/office/powerpoint/2010/main" val="277532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C5A2854-9371-43B7-8B0F-FD15900077BC}" type="datetimeFigureOut">
              <a:rPr lang="es-ES" smtClean="0"/>
              <a:t>8/06/20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383877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CC5A2854-9371-43B7-8B0F-FD15900077BC}" type="datetimeFigureOut">
              <a:rPr lang="es-ES" smtClean="0"/>
              <a:t>8/06/20</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219201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CC5A2854-9371-43B7-8B0F-FD15900077BC}" type="datetimeFigureOut">
              <a:rPr lang="es-ES" smtClean="0"/>
              <a:t>8/06/20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133402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C5A2854-9371-43B7-8B0F-FD15900077BC}" type="datetimeFigureOut">
              <a:rPr lang="es-ES" smtClean="0"/>
              <a:t>8/06/20</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1145634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CC5A2854-9371-43B7-8B0F-FD15900077BC}" type="datetimeFigureOut">
              <a:rPr lang="es-ES" smtClean="0"/>
              <a:t>8/06/20</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4018502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5A2854-9371-43B7-8B0F-FD15900077BC}" type="datetimeFigureOut">
              <a:rPr lang="es-ES" smtClean="0"/>
              <a:t>8/06/20</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2886989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C5A2854-9371-43B7-8B0F-FD15900077BC}" type="datetimeFigureOut">
              <a:rPr lang="es-ES" smtClean="0"/>
              <a:t>8/06/20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1886490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CC5A2854-9371-43B7-8B0F-FD15900077BC}" type="datetimeFigureOut">
              <a:rPr lang="es-ES" smtClean="0"/>
              <a:t>8/06/20</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4B65D8F-A226-48DE-A60B-09066066C0F9}" type="slidenum">
              <a:rPr lang="es-ES" smtClean="0"/>
              <a:t>‹Nr.›</a:t>
            </a:fld>
            <a:endParaRPr lang="es-ES" dirty="0"/>
          </a:p>
        </p:txBody>
      </p:sp>
    </p:spTree>
    <p:extLst>
      <p:ext uri="{BB962C8B-B14F-4D97-AF65-F5344CB8AC3E}">
        <p14:creationId xmlns:p14="http://schemas.microsoft.com/office/powerpoint/2010/main" val="87908446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CC5A2854-9371-43B7-8B0F-FD15900077BC}" type="datetimeFigureOut">
              <a:rPr lang="es-ES" smtClean="0"/>
              <a:t>8/06/20</a:t>
            </a:fld>
            <a:endParaRPr lang="es-E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A4B65D8F-A226-48DE-A60B-09066066C0F9}" type="slidenum">
              <a:rPr lang="es-ES" smtClean="0"/>
              <a:t>‹Nr.›</a:t>
            </a:fld>
            <a:endParaRPr lang="es-ES" dirty="0"/>
          </a:p>
        </p:txBody>
      </p:sp>
    </p:spTree>
    <p:extLst>
      <p:ext uri="{BB962C8B-B14F-4D97-AF65-F5344CB8AC3E}">
        <p14:creationId xmlns:p14="http://schemas.microsoft.com/office/powerpoint/2010/main" val="181498735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 id="2147483879" r:id="rId15"/>
    <p:sldLayoutId id="2147483880" r:id="rId16"/>
    <p:sldLayoutId id="2147483881" r:id="rId17"/>
    <p:sldLayoutId id="2147483882" r:id="rId18"/>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hyperlink" Target="http://www.geocities.com/athens/agora/9812/boom.html" TargetMode="External"/><Relationship Id="rId1" Type="http://schemas.openxmlformats.org/officeDocument/2006/relationships/slideLayout" Target="../slideLayouts/slideLayout17.xml"/><Relationship Id="rId2" Type="http://schemas.openxmlformats.org/officeDocument/2006/relationships/hyperlink" Target="http://images.google.com.pe/imgres?imgurl=http://faculty-staff.ou.edu/L/A-Robert.R.Lauer-1/carlosfuentes.jpe&amp;imgrefurl=http://faculty-staff.ou.edu/L/A-Robert.R.Lauer-1/CarlosFuentes.html&amp;h=480&amp;w=324&amp;sz=7&amp;hl=es&amp;start=18&amp;um=1&amp;tbnid=KBiRAsH4eg8B7M:&amp;tbnh=129&amp;tbnw=87&amp;prev=/images?q=CARLOS+FUENTES&amp;svnum=10&amp;um=1&amp;hl=es&amp;sa=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4" Type="http://schemas.openxmlformats.org/officeDocument/2006/relationships/customXml" Target="../ink/ink2.xml"/><Relationship Id="rId5" Type="http://schemas.openxmlformats.org/officeDocument/2006/relationships/customXml" Target="../ink/ink3.xml"/><Relationship Id="rId6" Type="http://schemas.openxmlformats.org/officeDocument/2006/relationships/image" Target="../media/image14.emf"/><Relationship Id="rId1" Type="http://schemas.openxmlformats.org/officeDocument/2006/relationships/slideLayout" Target="../slideLayouts/slideLayout4.xml"/><Relationship Id="rId2" Type="http://schemas.openxmlformats.org/officeDocument/2006/relationships/customXml" Target="../ink/ink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hyperlink" Target="http://www.juliocortazar.com.ar/images/porta4.htm" TargetMode="Externa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3200" dirty="0" smtClean="0">
                <a:latin typeface="Arial Black" pitchFamily="34" charset="0"/>
              </a:rPr>
              <a:t>LITERATURA LATINOAMERICANA</a:t>
            </a:r>
            <a:endParaRPr lang="es-ES" sz="3200" dirty="0">
              <a:latin typeface="Arial Black" pitchFamily="34" charset="0"/>
            </a:endParaRPr>
          </a:p>
        </p:txBody>
      </p:sp>
      <p:sp>
        <p:nvSpPr>
          <p:cNvPr id="3" name="2 Subtítulo"/>
          <p:cNvSpPr>
            <a:spLocks noGrp="1"/>
          </p:cNvSpPr>
          <p:nvPr>
            <p:ph type="subTitle" idx="1"/>
          </p:nvPr>
        </p:nvSpPr>
        <p:spPr/>
        <p:txBody>
          <a:bodyPr/>
          <a:lstStyle/>
          <a:p>
            <a:r>
              <a:rPr lang="es-ES" b="1" dirty="0" smtClean="0">
                <a:solidFill>
                  <a:schemeClr val="tx1"/>
                </a:solidFill>
                <a:latin typeface="Castellar" pitchFamily="18" charset="0"/>
              </a:rPr>
              <a:t>BOOM Latinoamericano</a:t>
            </a:r>
            <a:endParaRPr lang="es-ES" b="1" dirty="0">
              <a:solidFill>
                <a:schemeClr val="tx1"/>
              </a:solidFill>
              <a:latin typeface="Castellar"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indent="0" eaLnBrk="1" fontAlgn="auto" hangingPunct="1">
              <a:spcAft>
                <a:spcPts val="0"/>
              </a:spcAft>
              <a:defRPr/>
            </a:pPr>
            <a:r>
              <a:rPr lang="es-PE" sz="3600" dirty="0">
                <a:solidFill>
                  <a:schemeClr val="tx1"/>
                </a:solidFill>
                <a:effectLst/>
                <a:latin typeface="Verdana" pitchFamily="34" charset="0"/>
              </a:rPr>
              <a:t>Producción Literaria</a:t>
            </a:r>
            <a:endParaRPr lang="es-ES" sz="3600" dirty="0">
              <a:solidFill>
                <a:schemeClr val="tx1"/>
              </a:solidFill>
              <a:effectLst/>
              <a:latin typeface="Verdana" pitchFamily="34" charset="0"/>
            </a:endParaRPr>
          </a:p>
        </p:txBody>
      </p:sp>
      <p:sp>
        <p:nvSpPr>
          <p:cNvPr id="21507" name="Rectangle 3"/>
          <p:cNvSpPr>
            <a:spLocks noGrp="1" noChangeArrowheads="1"/>
          </p:cNvSpPr>
          <p:nvPr>
            <p:ph sz="half" idx="1"/>
          </p:nvPr>
        </p:nvSpPr>
        <p:spPr/>
        <p:txBody>
          <a:bodyPr>
            <a:normAutofit fontScale="70000" lnSpcReduction="20000"/>
          </a:bodyPr>
          <a:lstStyle/>
          <a:p>
            <a:pPr eaLnBrk="1" hangingPunct="1">
              <a:lnSpc>
                <a:spcPct val="80000"/>
              </a:lnSpc>
            </a:pPr>
            <a:r>
              <a:rPr lang="es-ES" sz="1600" b="1" smtClean="0">
                <a:solidFill>
                  <a:schemeClr val="hlink"/>
                </a:solidFill>
                <a:cs typeface="Times New Roman" pitchFamily="18" charset="0"/>
              </a:rPr>
              <a:t>Presencia (1938)</a:t>
            </a:r>
          </a:p>
          <a:p>
            <a:pPr eaLnBrk="1" hangingPunct="1">
              <a:lnSpc>
                <a:spcPct val="80000"/>
              </a:lnSpc>
            </a:pPr>
            <a:r>
              <a:rPr lang="es-ES" sz="1600" b="1" smtClean="0">
                <a:solidFill>
                  <a:schemeClr val="hlink"/>
                </a:solidFill>
                <a:cs typeface="Times New Roman" pitchFamily="18" charset="0"/>
              </a:rPr>
              <a:t>Los Reyes (1949)</a:t>
            </a:r>
          </a:p>
          <a:p>
            <a:pPr eaLnBrk="1" hangingPunct="1">
              <a:lnSpc>
                <a:spcPct val="80000"/>
              </a:lnSpc>
            </a:pPr>
            <a:r>
              <a:rPr lang="es-ES" sz="1600" b="1" smtClean="0">
                <a:solidFill>
                  <a:schemeClr val="hlink"/>
                </a:solidFill>
                <a:cs typeface="Times New Roman" pitchFamily="18" charset="0"/>
              </a:rPr>
              <a:t>Bestiario (1951)</a:t>
            </a:r>
          </a:p>
          <a:p>
            <a:pPr eaLnBrk="1" hangingPunct="1">
              <a:lnSpc>
                <a:spcPct val="80000"/>
              </a:lnSpc>
            </a:pPr>
            <a:r>
              <a:rPr lang="es-ES" sz="1600" b="1" smtClean="0">
                <a:solidFill>
                  <a:schemeClr val="hlink"/>
                </a:solidFill>
                <a:cs typeface="Times New Roman" pitchFamily="18" charset="0"/>
              </a:rPr>
              <a:t>Final del juego (1956)</a:t>
            </a:r>
          </a:p>
          <a:p>
            <a:pPr eaLnBrk="1" hangingPunct="1">
              <a:lnSpc>
                <a:spcPct val="80000"/>
              </a:lnSpc>
            </a:pPr>
            <a:r>
              <a:rPr lang="es-ES" sz="1600" b="1" smtClean="0">
                <a:solidFill>
                  <a:schemeClr val="hlink"/>
                </a:solidFill>
                <a:cs typeface="Times New Roman" pitchFamily="18" charset="0"/>
              </a:rPr>
              <a:t>Las ranas secretas (1959)</a:t>
            </a:r>
          </a:p>
          <a:p>
            <a:pPr eaLnBrk="1" hangingPunct="1">
              <a:lnSpc>
                <a:spcPct val="80000"/>
              </a:lnSpc>
            </a:pPr>
            <a:r>
              <a:rPr lang="es-ES" sz="1600" b="1" smtClean="0">
                <a:solidFill>
                  <a:schemeClr val="hlink"/>
                </a:solidFill>
                <a:cs typeface="Times New Roman" pitchFamily="18" charset="0"/>
              </a:rPr>
              <a:t>Los premios (1960)</a:t>
            </a:r>
          </a:p>
          <a:p>
            <a:pPr eaLnBrk="1" hangingPunct="1">
              <a:lnSpc>
                <a:spcPct val="80000"/>
              </a:lnSpc>
            </a:pPr>
            <a:r>
              <a:rPr lang="es-ES" sz="1600" b="1" smtClean="0">
                <a:solidFill>
                  <a:schemeClr val="hlink"/>
                </a:solidFill>
                <a:cs typeface="Times New Roman" pitchFamily="18" charset="0"/>
              </a:rPr>
              <a:t>Historia de Cronopios y de famas (1962)</a:t>
            </a:r>
          </a:p>
          <a:p>
            <a:pPr eaLnBrk="1" hangingPunct="1">
              <a:lnSpc>
                <a:spcPct val="80000"/>
              </a:lnSpc>
            </a:pPr>
            <a:r>
              <a:rPr lang="es-ES" sz="1600" b="1" smtClean="0">
                <a:solidFill>
                  <a:schemeClr val="hlink"/>
                </a:solidFill>
                <a:cs typeface="Times New Roman" pitchFamily="18" charset="0"/>
              </a:rPr>
              <a:t>Rayuela (1963)</a:t>
            </a:r>
          </a:p>
          <a:p>
            <a:pPr eaLnBrk="1" hangingPunct="1">
              <a:lnSpc>
                <a:spcPct val="80000"/>
              </a:lnSpc>
            </a:pPr>
            <a:r>
              <a:rPr lang="es-ES" sz="1600" b="1" smtClean="0">
                <a:solidFill>
                  <a:schemeClr val="hlink"/>
                </a:solidFill>
                <a:cs typeface="Times New Roman" pitchFamily="18" charset="0"/>
              </a:rPr>
              <a:t>Todos los fuegos el fuego (1966) </a:t>
            </a:r>
            <a:endParaRPr lang="es-PE" sz="1600" b="1" smtClean="0">
              <a:solidFill>
                <a:schemeClr val="hlink"/>
              </a:solidFill>
              <a:cs typeface="Times New Roman" pitchFamily="18" charset="0"/>
            </a:endParaRPr>
          </a:p>
          <a:p>
            <a:pPr eaLnBrk="1" hangingPunct="1">
              <a:lnSpc>
                <a:spcPct val="80000"/>
              </a:lnSpc>
            </a:pPr>
            <a:r>
              <a:rPr lang="es-ES" sz="1600" b="1" smtClean="0">
                <a:solidFill>
                  <a:schemeClr val="hlink"/>
                </a:solidFill>
                <a:cs typeface="Times New Roman" pitchFamily="18" charset="0"/>
              </a:rPr>
              <a:t>La vuelta al día en ochenta mundos (1967 </a:t>
            </a:r>
            <a:r>
              <a:rPr lang="es-PE" sz="1600" b="1" smtClean="0">
                <a:solidFill>
                  <a:schemeClr val="hlink"/>
                </a:solidFill>
                <a:cs typeface="Times New Roman" pitchFamily="18" charset="0"/>
              </a:rPr>
              <a:t>)</a:t>
            </a:r>
          </a:p>
          <a:p>
            <a:pPr eaLnBrk="1" hangingPunct="1">
              <a:lnSpc>
                <a:spcPct val="80000"/>
              </a:lnSpc>
            </a:pPr>
            <a:r>
              <a:rPr lang="es-ES" sz="1600" b="1" smtClean="0">
                <a:solidFill>
                  <a:schemeClr val="hlink"/>
                </a:solidFill>
                <a:cs typeface="Times New Roman" pitchFamily="18" charset="0"/>
              </a:rPr>
              <a:t>62/Modelo para armar (1968) </a:t>
            </a:r>
            <a:endParaRPr lang="es-PE" sz="1600" b="1" smtClean="0">
              <a:solidFill>
                <a:schemeClr val="hlink"/>
              </a:solidFill>
              <a:cs typeface="Times New Roman" pitchFamily="18" charset="0"/>
            </a:endParaRPr>
          </a:p>
          <a:p>
            <a:pPr eaLnBrk="1" hangingPunct="1">
              <a:lnSpc>
                <a:spcPct val="80000"/>
              </a:lnSpc>
            </a:pPr>
            <a:r>
              <a:rPr lang="es-ES" sz="1600" b="1" smtClean="0">
                <a:solidFill>
                  <a:schemeClr val="hlink"/>
                </a:solidFill>
                <a:cs typeface="Times New Roman" pitchFamily="18" charset="0"/>
              </a:rPr>
              <a:t>Último round (1969)</a:t>
            </a:r>
            <a:endParaRPr lang="es-PE" sz="1600" b="1" smtClean="0">
              <a:solidFill>
                <a:schemeClr val="hlink"/>
              </a:solidFill>
              <a:cs typeface="Times New Roman" pitchFamily="18" charset="0"/>
            </a:endParaRPr>
          </a:p>
          <a:p>
            <a:pPr eaLnBrk="1" hangingPunct="1">
              <a:lnSpc>
                <a:spcPct val="80000"/>
              </a:lnSpc>
            </a:pPr>
            <a:r>
              <a:rPr lang="es-ES" sz="1600" b="1" smtClean="0">
                <a:solidFill>
                  <a:schemeClr val="hlink"/>
                </a:solidFill>
                <a:cs typeface="Times New Roman" pitchFamily="18" charset="0"/>
              </a:rPr>
              <a:t>Viaje alrededor de una mesa (1970)</a:t>
            </a:r>
            <a:endParaRPr lang="es-PE" sz="1600" b="1" smtClean="0">
              <a:solidFill>
                <a:schemeClr val="hlink"/>
              </a:solidFill>
              <a:cs typeface="Times New Roman" pitchFamily="18" charset="0"/>
            </a:endParaRPr>
          </a:p>
          <a:p>
            <a:pPr eaLnBrk="1" hangingPunct="1">
              <a:lnSpc>
                <a:spcPct val="80000"/>
              </a:lnSpc>
            </a:pPr>
            <a:r>
              <a:rPr lang="es-ES" sz="1600" b="1" smtClean="0">
                <a:solidFill>
                  <a:schemeClr val="hlink"/>
                </a:solidFill>
                <a:cs typeface="Times New Roman" pitchFamily="18" charset="0"/>
              </a:rPr>
              <a:t>La isla a Mediodía (1971)</a:t>
            </a:r>
          </a:p>
          <a:p>
            <a:pPr eaLnBrk="1" hangingPunct="1">
              <a:lnSpc>
                <a:spcPct val="80000"/>
              </a:lnSpc>
            </a:pPr>
            <a:endParaRPr lang="es-ES" sz="1600" b="1" smtClean="0">
              <a:solidFill>
                <a:schemeClr val="hlink"/>
              </a:solidFill>
              <a:cs typeface="Times New Roman" pitchFamily="18" charset="0"/>
            </a:endParaRPr>
          </a:p>
          <a:p>
            <a:pPr eaLnBrk="1" hangingPunct="1">
              <a:lnSpc>
                <a:spcPct val="80000"/>
              </a:lnSpc>
            </a:pPr>
            <a:endParaRPr lang="es-ES" sz="1400" b="1" smtClean="0">
              <a:solidFill>
                <a:schemeClr val="hlink"/>
              </a:solidFill>
              <a:cs typeface="Times New Roman" pitchFamily="18" charset="0"/>
            </a:endParaRPr>
          </a:p>
          <a:p>
            <a:pPr eaLnBrk="1" hangingPunct="1">
              <a:lnSpc>
                <a:spcPct val="80000"/>
              </a:lnSpc>
            </a:pPr>
            <a:endParaRPr lang="es-ES" sz="1600" b="1" smtClean="0">
              <a:solidFill>
                <a:schemeClr val="hlink"/>
              </a:solidFill>
              <a:cs typeface="Times New Roman" pitchFamily="18" charset="0"/>
            </a:endParaRPr>
          </a:p>
        </p:txBody>
      </p:sp>
      <p:sp>
        <p:nvSpPr>
          <p:cNvPr id="21508" name="Rectangle 4"/>
          <p:cNvSpPr>
            <a:spLocks noGrp="1" noChangeArrowheads="1"/>
          </p:cNvSpPr>
          <p:nvPr>
            <p:ph sz="half" idx="2"/>
          </p:nvPr>
        </p:nvSpPr>
        <p:spPr/>
        <p:txBody>
          <a:bodyPr>
            <a:normAutofit fontScale="70000" lnSpcReduction="20000"/>
          </a:bodyPr>
          <a:lstStyle/>
          <a:p>
            <a:pPr eaLnBrk="1" hangingPunct="1">
              <a:lnSpc>
                <a:spcPct val="80000"/>
              </a:lnSpc>
            </a:pPr>
            <a:r>
              <a:rPr lang="es-ES" sz="1600" b="1" smtClean="0">
                <a:solidFill>
                  <a:schemeClr val="hlink"/>
                </a:solidFill>
                <a:cs typeface="Times New Roman" pitchFamily="18" charset="0"/>
              </a:rPr>
              <a:t>Prosa del Observatorio (1972)</a:t>
            </a:r>
          </a:p>
          <a:p>
            <a:pPr eaLnBrk="1" hangingPunct="1">
              <a:lnSpc>
                <a:spcPct val="80000"/>
              </a:lnSpc>
            </a:pPr>
            <a:r>
              <a:rPr lang="es-ES" sz="1600" b="1" smtClean="0">
                <a:solidFill>
                  <a:schemeClr val="hlink"/>
                </a:solidFill>
                <a:cs typeface="Times New Roman" pitchFamily="18" charset="0"/>
              </a:rPr>
              <a:t>Libro de Manuel (1973)</a:t>
            </a:r>
          </a:p>
          <a:p>
            <a:pPr eaLnBrk="1" hangingPunct="1">
              <a:lnSpc>
                <a:spcPct val="80000"/>
              </a:lnSpc>
            </a:pPr>
            <a:r>
              <a:rPr lang="es-ES" sz="1600" b="1" smtClean="0">
                <a:solidFill>
                  <a:schemeClr val="hlink"/>
                </a:solidFill>
                <a:cs typeface="Times New Roman" pitchFamily="18" charset="0"/>
              </a:rPr>
              <a:t>Octaedro (1974)</a:t>
            </a:r>
          </a:p>
          <a:p>
            <a:pPr eaLnBrk="1" hangingPunct="1">
              <a:lnSpc>
                <a:spcPct val="80000"/>
              </a:lnSpc>
            </a:pPr>
            <a:r>
              <a:rPr lang="es-ES" sz="1600" b="1" smtClean="0">
                <a:solidFill>
                  <a:schemeClr val="hlink"/>
                </a:solidFill>
                <a:cs typeface="Times New Roman" pitchFamily="18" charset="0"/>
              </a:rPr>
              <a:t>Fantasmas contra los vampiros multinacionales (1975)</a:t>
            </a:r>
          </a:p>
          <a:p>
            <a:pPr eaLnBrk="1" hangingPunct="1">
              <a:lnSpc>
                <a:spcPct val="80000"/>
              </a:lnSpc>
            </a:pPr>
            <a:r>
              <a:rPr lang="es-ES" sz="1600" b="1" smtClean="0">
                <a:solidFill>
                  <a:schemeClr val="hlink"/>
                </a:solidFill>
                <a:cs typeface="Times New Roman" pitchFamily="18" charset="0"/>
              </a:rPr>
              <a:t>Alguien anda por ahí (1977)</a:t>
            </a:r>
          </a:p>
          <a:p>
            <a:pPr eaLnBrk="1" hangingPunct="1">
              <a:lnSpc>
                <a:spcPct val="80000"/>
              </a:lnSpc>
            </a:pPr>
            <a:r>
              <a:rPr lang="es-ES" sz="1600" b="1" smtClean="0">
                <a:solidFill>
                  <a:schemeClr val="hlink"/>
                </a:solidFill>
                <a:cs typeface="Times New Roman" pitchFamily="18" charset="0"/>
              </a:rPr>
              <a:t>Un tal Lucas (1979)</a:t>
            </a:r>
          </a:p>
          <a:p>
            <a:pPr eaLnBrk="1" hangingPunct="1">
              <a:lnSpc>
                <a:spcPct val="80000"/>
              </a:lnSpc>
            </a:pPr>
            <a:r>
              <a:rPr lang="es-ES" sz="1600" b="1" smtClean="0">
                <a:solidFill>
                  <a:schemeClr val="hlink"/>
                </a:solidFill>
                <a:cs typeface="Times New Roman" pitchFamily="18" charset="0"/>
              </a:rPr>
              <a:t>Queremos tanto a Glenda (1980) </a:t>
            </a:r>
          </a:p>
          <a:p>
            <a:pPr eaLnBrk="1" hangingPunct="1">
              <a:lnSpc>
                <a:spcPct val="80000"/>
              </a:lnSpc>
            </a:pPr>
            <a:r>
              <a:rPr lang="es-ES" sz="1600" b="1" smtClean="0">
                <a:solidFill>
                  <a:schemeClr val="hlink"/>
                </a:solidFill>
                <a:cs typeface="Times New Roman" pitchFamily="18" charset="0"/>
              </a:rPr>
              <a:t>Deshoras (1982) </a:t>
            </a:r>
          </a:p>
          <a:p>
            <a:pPr eaLnBrk="1" hangingPunct="1">
              <a:lnSpc>
                <a:spcPct val="80000"/>
              </a:lnSpc>
            </a:pPr>
            <a:r>
              <a:rPr lang="es-ES" sz="1600" b="1" smtClean="0">
                <a:solidFill>
                  <a:schemeClr val="hlink"/>
                </a:solidFill>
                <a:cs typeface="Times New Roman" pitchFamily="18" charset="0"/>
              </a:rPr>
              <a:t>Nicaragua tan violentamente dulce (1983)</a:t>
            </a:r>
          </a:p>
          <a:p>
            <a:pPr eaLnBrk="1" hangingPunct="1">
              <a:lnSpc>
                <a:spcPct val="80000"/>
              </a:lnSpc>
            </a:pPr>
            <a:r>
              <a:rPr lang="es-ES" sz="1600" b="1" smtClean="0">
                <a:solidFill>
                  <a:schemeClr val="hlink"/>
                </a:solidFill>
                <a:cs typeface="Times New Roman" pitchFamily="18" charset="0"/>
              </a:rPr>
              <a:t>Los autonautas de la cosmopista (1983, escrito con Carol Dunlop) </a:t>
            </a:r>
          </a:p>
          <a:p>
            <a:pPr eaLnBrk="1" hangingPunct="1">
              <a:lnSpc>
                <a:spcPct val="80000"/>
              </a:lnSpc>
            </a:pPr>
            <a:r>
              <a:rPr lang="es-ES" sz="1600" b="1" smtClean="0">
                <a:solidFill>
                  <a:schemeClr val="hlink"/>
                </a:solidFill>
                <a:cs typeface="Times New Roman" pitchFamily="18" charset="0"/>
              </a:rPr>
              <a:t>Adiós Robinson (1984)</a:t>
            </a:r>
          </a:p>
          <a:p>
            <a:pPr eaLnBrk="1" hangingPunct="1">
              <a:lnSpc>
                <a:spcPct val="80000"/>
              </a:lnSpc>
            </a:pPr>
            <a:r>
              <a:rPr lang="es-ES" sz="1600" b="1" smtClean="0">
                <a:solidFill>
                  <a:schemeClr val="hlink"/>
                </a:solidFill>
                <a:cs typeface="Times New Roman" pitchFamily="18" charset="0"/>
              </a:rPr>
              <a:t>Salvo el crepúsculo (1985)</a:t>
            </a:r>
          </a:p>
          <a:p>
            <a:pPr eaLnBrk="1" hangingPunct="1">
              <a:lnSpc>
                <a:spcPct val="80000"/>
              </a:lnSpc>
            </a:pPr>
            <a:r>
              <a:rPr lang="es-ES" sz="1600" b="1" smtClean="0">
                <a:solidFill>
                  <a:schemeClr val="hlink"/>
                </a:solidFill>
                <a:cs typeface="Times New Roman" pitchFamily="18" charset="0"/>
              </a:rPr>
              <a:t>El examen (1985)</a:t>
            </a:r>
          </a:p>
          <a:p>
            <a:pPr eaLnBrk="1" hangingPunct="1">
              <a:lnSpc>
                <a:spcPct val="80000"/>
              </a:lnSpc>
            </a:pPr>
            <a:r>
              <a:rPr lang="es-ES" sz="1600" b="1" smtClean="0">
                <a:solidFill>
                  <a:schemeClr val="hlink"/>
                </a:solidFill>
                <a:cs typeface="Times New Roman" pitchFamily="18" charset="0"/>
              </a:rPr>
              <a:t>Divertimiento (1986)</a:t>
            </a:r>
          </a:p>
          <a:p>
            <a:pPr eaLnBrk="1" hangingPunct="1">
              <a:lnSpc>
                <a:spcPct val="80000"/>
              </a:lnSpc>
            </a:pPr>
            <a:r>
              <a:rPr lang="es-ES" sz="1600" b="1" smtClean="0">
                <a:solidFill>
                  <a:schemeClr val="hlink"/>
                </a:solidFill>
                <a:cs typeface="Times New Roman" pitchFamily="18" charset="0"/>
              </a:rPr>
              <a:t>Diario de Andrés Fava (1995)</a:t>
            </a:r>
          </a:p>
          <a:p>
            <a:pPr eaLnBrk="1" hangingPunct="1">
              <a:lnSpc>
                <a:spcPct val="80000"/>
              </a:lnSpc>
            </a:pPr>
            <a:endParaRPr lang="es-ES" sz="1600" b="1" smtClean="0">
              <a:solidFill>
                <a:schemeClr val="hlink"/>
              </a:solidFill>
              <a:cs typeface="Times New Roman" pitchFamily="18" charset="0"/>
            </a:endParaRPr>
          </a:p>
          <a:p>
            <a:pPr eaLnBrk="1" hangingPunct="1">
              <a:lnSpc>
                <a:spcPct val="80000"/>
              </a:lnSpc>
            </a:pPr>
            <a:endParaRPr lang="es-ES" sz="1600" b="1" smtClean="0">
              <a:solidFill>
                <a:schemeClr val="hlink"/>
              </a:solidFill>
              <a:cs typeface="Times New Roman" pitchFamily="18" charset="0"/>
            </a:endParaRPr>
          </a:p>
        </p:txBody>
      </p:sp>
    </p:spTree>
    <p:extLst>
      <p:ext uri="{BB962C8B-B14F-4D97-AF65-F5344CB8AC3E}">
        <p14:creationId xmlns:p14="http://schemas.microsoft.com/office/powerpoint/2010/main" val="28885466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7813"/>
            <a:ext cx="8229600" cy="919162"/>
          </a:xfrm>
        </p:spPr>
        <p:txBody>
          <a:bodyPr/>
          <a:lstStyle/>
          <a:p>
            <a:pPr marL="484632" indent="0" eaLnBrk="1" fontAlgn="auto" hangingPunct="1">
              <a:spcAft>
                <a:spcPts val="0"/>
              </a:spcAft>
              <a:defRPr/>
            </a:pPr>
            <a:r>
              <a:rPr lang="es-PE" sz="3600" b="1" dirty="0">
                <a:solidFill>
                  <a:schemeClr val="tx1"/>
                </a:solidFill>
                <a:effectLst/>
                <a:latin typeface="Verdana" pitchFamily="34" charset="0"/>
              </a:rPr>
              <a:t>Rayuela</a:t>
            </a:r>
            <a:endParaRPr lang="es-ES" sz="3600" b="1" dirty="0">
              <a:solidFill>
                <a:schemeClr val="tx1"/>
              </a:solidFill>
              <a:effectLst/>
              <a:latin typeface="Verdana" pitchFamily="34" charset="0"/>
            </a:endParaRPr>
          </a:p>
        </p:txBody>
      </p:sp>
      <p:sp>
        <p:nvSpPr>
          <p:cNvPr id="23555" name="Rectangle 3"/>
          <p:cNvSpPr>
            <a:spLocks noGrp="1" noChangeArrowheads="1"/>
          </p:cNvSpPr>
          <p:nvPr>
            <p:ph idx="1"/>
          </p:nvPr>
        </p:nvSpPr>
        <p:spPr>
          <a:xfrm>
            <a:off x="395288" y="1341438"/>
            <a:ext cx="6615112" cy="5040312"/>
          </a:xfrm>
        </p:spPr>
        <p:txBody>
          <a:bodyPr>
            <a:normAutofit lnSpcReduction="10000"/>
          </a:bodyPr>
          <a:lstStyle/>
          <a:p>
            <a:pPr eaLnBrk="1" hangingPunct="1">
              <a:buFont typeface="Wingdings" pitchFamily="2" charset="2"/>
              <a:buNone/>
            </a:pPr>
            <a:r>
              <a:rPr lang="es-PE" sz="2100" smtClean="0">
                <a:solidFill>
                  <a:schemeClr val="hlink"/>
                </a:solidFill>
              </a:rPr>
              <a:t>Rayuela rompe con la linealidad narrativa:</a:t>
            </a:r>
          </a:p>
          <a:p>
            <a:pPr eaLnBrk="1" hangingPunct="1">
              <a:buFont typeface="Wingdings" pitchFamily="2" charset="2"/>
              <a:buNone/>
            </a:pPr>
            <a:r>
              <a:rPr lang="es-PE" sz="2100" smtClean="0">
                <a:solidFill>
                  <a:schemeClr val="hlink"/>
                </a:solidFill>
                <a:cs typeface="Arial" charset="0"/>
              </a:rPr>
              <a:t>1era.L</a:t>
            </a:r>
            <a:r>
              <a:rPr lang="es-ES" sz="2100" smtClean="0">
                <a:solidFill>
                  <a:schemeClr val="hlink"/>
                </a:solidFill>
                <a:cs typeface="Arial" charset="0"/>
              </a:rPr>
              <a:t>a lectura lineal del cap</a:t>
            </a:r>
            <a:r>
              <a:rPr lang="es-PE" sz="2100" smtClean="0">
                <a:solidFill>
                  <a:schemeClr val="hlink"/>
                </a:solidFill>
                <a:cs typeface="Arial" charset="0"/>
              </a:rPr>
              <a:t>í</a:t>
            </a:r>
            <a:r>
              <a:rPr lang="es-ES" sz="2100" smtClean="0">
                <a:solidFill>
                  <a:schemeClr val="hlink"/>
                </a:solidFill>
                <a:cs typeface="Arial" charset="0"/>
              </a:rPr>
              <a:t>tulo 1 al 56.</a:t>
            </a:r>
            <a:r>
              <a:rPr lang="es-ES" sz="2100" smtClean="0">
                <a:solidFill>
                  <a:schemeClr val="hlink"/>
                </a:solidFill>
              </a:rPr>
              <a:t> </a:t>
            </a:r>
            <a:endParaRPr lang="es-PE" sz="2100" smtClean="0">
              <a:solidFill>
                <a:schemeClr val="hlink"/>
              </a:solidFill>
            </a:endParaRPr>
          </a:p>
          <a:p>
            <a:pPr eaLnBrk="1" hangingPunct="1">
              <a:buFont typeface="Wingdings" pitchFamily="2" charset="2"/>
              <a:buNone/>
            </a:pPr>
            <a:r>
              <a:rPr lang="es-PE" sz="2100" smtClean="0">
                <a:solidFill>
                  <a:schemeClr val="hlink"/>
                </a:solidFill>
                <a:cs typeface="Arial" charset="0"/>
              </a:rPr>
              <a:t>2da.L</a:t>
            </a:r>
            <a:r>
              <a:rPr lang="es-ES" sz="2100" smtClean="0">
                <a:solidFill>
                  <a:schemeClr val="hlink"/>
                </a:solidFill>
                <a:cs typeface="Arial" charset="0"/>
              </a:rPr>
              <a:t>ector cómplice</a:t>
            </a:r>
            <a:r>
              <a:rPr lang="es-PE" sz="2100" smtClean="0">
                <a:solidFill>
                  <a:schemeClr val="hlink"/>
                </a:solidFill>
                <a:cs typeface="Arial" charset="0"/>
              </a:rPr>
              <a:t>,</a:t>
            </a:r>
            <a:r>
              <a:rPr lang="es-PE" sz="2100" smtClean="0">
                <a:solidFill>
                  <a:schemeClr val="hlink"/>
                </a:solidFill>
                <a:cs typeface="Times New Roman" pitchFamily="18" charset="0"/>
              </a:rPr>
              <a:t> s</a:t>
            </a:r>
            <a:r>
              <a:rPr lang="es-ES" sz="2100" smtClean="0">
                <a:solidFill>
                  <a:schemeClr val="hlink"/>
                </a:solidFill>
                <a:cs typeface="Times New Roman" pitchFamily="18" charset="0"/>
              </a:rPr>
              <a:t>e inicia en el capítulo 73 y contin</a:t>
            </a:r>
            <a:r>
              <a:rPr lang="es-PE" sz="2100" smtClean="0">
                <a:solidFill>
                  <a:schemeClr val="hlink"/>
                </a:solidFill>
                <a:cs typeface="Times New Roman" pitchFamily="18" charset="0"/>
              </a:rPr>
              <a:t>ú</a:t>
            </a:r>
            <a:r>
              <a:rPr lang="es-ES" sz="2100" smtClean="0">
                <a:solidFill>
                  <a:schemeClr val="hlink"/>
                </a:solidFill>
                <a:cs typeface="Times New Roman" pitchFamily="18" charset="0"/>
              </a:rPr>
              <a:t>a</a:t>
            </a:r>
            <a:r>
              <a:rPr lang="es-PE" sz="2100" smtClean="0">
                <a:solidFill>
                  <a:schemeClr val="hlink"/>
                </a:solidFill>
                <a:cs typeface="Times New Roman" pitchFamily="18" charset="0"/>
              </a:rPr>
              <a:t> </a:t>
            </a:r>
            <a:r>
              <a:rPr lang="es-ES" sz="2100" smtClean="0">
                <a:solidFill>
                  <a:schemeClr val="hlink"/>
                </a:solidFill>
                <a:cs typeface="Times New Roman" pitchFamily="18" charset="0"/>
              </a:rPr>
              <a:t>según el tablero que indica el orden salteando los</a:t>
            </a:r>
            <a:r>
              <a:rPr lang="es-PE" sz="2100" smtClean="0">
                <a:solidFill>
                  <a:schemeClr val="hlink"/>
                </a:solidFill>
                <a:cs typeface="Times New Roman" pitchFamily="18" charset="0"/>
              </a:rPr>
              <a:t> </a:t>
            </a:r>
            <a:r>
              <a:rPr lang="es-ES" sz="2100" smtClean="0">
                <a:solidFill>
                  <a:schemeClr val="hlink"/>
                </a:solidFill>
                <a:cs typeface="Times New Roman" pitchFamily="18" charset="0"/>
              </a:rPr>
              <a:t>capítulos.</a:t>
            </a:r>
            <a:r>
              <a:rPr lang="es-ES" sz="2100" smtClean="0">
                <a:solidFill>
                  <a:schemeClr val="hlink"/>
                </a:solidFill>
                <a:cs typeface="Arial" charset="0"/>
              </a:rPr>
              <a:t>  </a:t>
            </a:r>
            <a:endParaRPr lang="es-PE" sz="2100" smtClean="0">
              <a:solidFill>
                <a:schemeClr val="hlink"/>
              </a:solidFill>
              <a:cs typeface="Arial" charset="0"/>
            </a:endParaRPr>
          </a:p>
          <a:p>
            <a:pPr eaLnBrk="1" hangingPunct="1">
              <a:buFont typeface="Wingdings" pitchFamily="2" charset="2"/>
              <a:buNone/>
            </a:pPr>
            <a:r>
              <a:rPr lang="es-PE" sz="2100" smtClean="0">
                <a:solidFill>
                  <a:schemeClr val="hlink"/>
                </a:solidFill>
                <a:cs typeface="Arial" charset="0"/>
              </a:rPr>
              <a:t>3era.L</a:t>
            </a:r>
            <a:r>
              <a:rPr lang="es-ES" sz="2100" smtClean="0">
                <a:solidFill>
                  <a:schemeClr val="hlink"/>
                </a:solidFill>
                <a:cs typeface="Arial" charset="0"/>
              </a:rPr>
              <a:t>ector el</a:t>
            </a:r>
            <a:r>
              <a:rPr lang="es-PE" sz="2100" smtClean="0">
                <a:solidFill>
                  <a:schemeClr val="hlink"/>
                </a:solidFill>
                <a:cs typeface="Arial" charset="0"/>
              </a:rPr>
              <a:t>ige</a:t>
            </a:r>
            <a:r>
              <a:rPr lang="es-ES" sz="2100" smtClean="0">
                <a:solidFill>
                  <a:schemeClr val="hlink"/>
                </a:solidFill>
                <a:cs typeface="Arial" charset="0"/>
              </a:rPr>
              <a:t> el orden que desee</a:t>
            </a:r>
            <a:r>
              <a:rPr lang="es-ES" sz="2100" smtClean="0">
                <a:solidFill>
                  <a:schemeClr val="hlink"/>
                </a:solidFill>
              </a:rPr>
              <a:t> </a:t>
            </a:r>
            <a:endParaRPr lang="es-PE" sz="2100" smtClean="0">
              <a:solidFill>
                <a:schemeClr val="hlink"/>
              </a:solidFill>
            </a:endParaRPr>
          </a:p>
          <a:p>
            <a:pPr eaLnBrk="1" hangingPunct="1"/>
            <a:r>
              <a:rPr lang="es-PE" sz="2100" smtClean="0">
                <a:solidFill>
                  <a:schemeClr val="hlink"/>
                </a:solidFill>
              </a:rPr>
              <a:t>Novela compuesta por episodios, monólogos,y descripciones abundantes.</a:t>
            </a:r>
          </a:p>
          <a:p>
            <a:pPr eaLnBrk="1" hangingPunct="1"/>
            <a:r>
              <a:rPr lang="es-PE" sz="2100" smtClean="0">
                <a:solidFill>
                  <a:schemeClr val="hlink"/>
                </a:solidFill>
              </a:rPr>
              <a:t>R</a:t>
            </a:r>
            <a:r>
              <a:rPr lang="es-ES" sz="2100" smtClean="0">
                <a:solidFill>
                  <a:schemeClr val="hlink"/>
                </a:solidFill>
                <a:cs typeface="Arial" charset="0"/>
              </a:rPr>
              <a:t>efleja la condición problemática del hombre contemporáneo y su frustración hacia el alineamiento.</a:t>
            </a:r>
            <a:endParaRPr lang="es-ES" sz="2100" smtClean="0">
              <a:solidFill>
                <a:schemeClr val="hlink"/>
              </a:solidFill>
              <a:cs typeface="Times New Roman" pitchFamily="18" charset="0"/>
            </a:endParaRPr>
          </a:p>
          <a:p>
            <a:pPr eaLnBrk="1" hangingPunct="1"/>
            <a:r>
              <a:rPr lang="es-PE" sz="2100" smtClean="0">
                <a:solidFill>
                  <a:schemeClr val="hlink"/>
                </a:solidFill>
                <a:cs typeface="Arial" charset="0"/>
              </a:rPr>
              <a:t>D</a:t>
            </a:r>
            <a:r>
              <a:rPr lang="es-ES" sz="2100" smtClean="0">
                <a:solidFill>
                  <a:schemeClr val="hlink"/>
                </a:solidFill>
                <a:cs typeface="Arial" charset="0"/>
              </a:rPr>
              <a:t>iscursos literarios, filosóficos, políticos y hasta eróticos</a:t>
            </a:r>
            <a:r>
              <a:rPr lang="es-ES" sz="2100" smtClean="0">
                <a:solidFill>
                  <a:schemeClr val="hlink"/>
                </a:solidFill>
              </a:rPr>
              <a:t> </a:t>
            </a:r>
            <a:r>
              <a:rPr lang="es-PE" sz="2100" smtClean="0">
                <a:solidFill>
                  <a:schemeClr val="hlink"/>
                </a:solidFill>
              </a:rPr>
              <a:t>que corresponden a la literatura del absurdo.</a:t>
            </a:r>
          </a:p>
          <a:p>
            <a:pPr eaLnBrk="1" hangingPunct="1"/>
            <a:endParaRPr lang="es-ES" sz="2000" smtClean="0">
              <a:solidFill>
                <a:schemeClr val="hlink"/>
              </a:solidFill>
            </a:endParaRPr>
          </a:p>
        </p:txBody>
      </p:sp>
      <p:pic>
        <p:nvPicPr>
          <p:cNvPr id="23556" name="Picture 4" descr="rayuel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600200"/>
            <a:ext cx="1684338"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688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marL="484632" indent="0" eaLnBrk="1" fontAlgn="auto" hangingPunct="1">
              <a:spcAft>
                <a:spcPts val="0"/>
              </a:spcAft>
              <a:defRPr/>
            </a:pPr>
            <a:r>
              <a:rPr lang="es-ES_tradnl" sz="2800" b="1" dirty="0">
                <a:solidFill>
                  <a:schemeClr val="tx1"/>
                </a:solidFill>
                <a:effectLst/>
                <a:latin typeface="Verdana" pitchFamily="34" charset="0"/>
              </a:rPr>
              <a:t>MARIO VARGAS LLOSA</a:t>
            </a:r>
            <a:endParaRPr lang="es-ES" sz="2800" b="1" dirty="0">
              <a:solidFill>
                <a:schemeClr val="tx1"/>
              </a:solidFill>
              <a:effectLst/>
              <a:latin typeface="Verdana" pitchFamily="34" charset="0"/>
            </a:endParaRPr>
          </a:p>
        </p:txBody>
      </p:sp>
      <p:sp>
        <p:nvSpPr>
          <p:cNvPr id="24579" name="Rectangle 3"/>
          <p:cNvSpPr>
            <a:spLocks noGrp="1" noChangeArrowheads="1"/>
          </p:cNvSpPr>
          <p:nvPr>
            <p:ph idx="1"/>
          </p:nvPr>
        </p:nvSpPr>
        <p:spPr/>
        <p:txBody>
          <a:bodyPr>
            <a:normAutofit fontScale="85000" lnSpcReduction="10000"/>
          </a:bodyPr>
          <a:lstStyle/>
          <a:p>
            <a:pPr eaLnBrk="1" hangingPunct="1">
              <a:lnSpc>
                <a:spcPct val="80000"/>
              </a:lnSpc>
            </a:pPr>
            <a:r>
              <a:rPr lang="es-ES_tradnl" sz="2400" smtClean="0">
                <a:solidFill>
                  <a:schemeClr val="hlink"/>
                </a:solidFill>
              </a:rPr>
              <a:t>Nace el 28 de marzo de 1936 en Arequipa – Perú.</a:t>
            </a:r>
          </a:p>
          <a:p>
            <a:pPr eaLnBrk="1" hangingPunct="1">
              <a:lnSpc>
                <a:spcPct val="80000"/>
              </a:lnSpc>
            </a:pPr>
            <a:r>
              <a:rPr lang="es-ES_tradnl" sz="2400" smtClean="0">
                <a:solidFill>
                  <a:schemeClr val="hlink"/>
                </a:solidFill>
              </a:rPr>
              <a:t>Realiza sus estudios primarios y secundarios en : La Salle de Bolivia, La Salle de Lima, el colegio Leoncio Prado y San Miguel de Piura.</a:t>
            </a:r>
          </a:p>
          <a:p>
            <a:pPr eaLnBrk="1" hangingPunct="1">
              <a:lnSpc>
                <a:spcPct val="80000"/>
              </a:lnSpc>
            </a:pPr>
            <a:r>
              <a:rPr lang="es-ES_tradnl" sz="2400" smtClean="0">
                <a:solidFill>
                  <a:schemeClr val="hlink"/>
                </a:solidFill>
              </a:rPr>
              <a:t>Estudia Letras y Derecho en la UNMSM.</a:t>
            </a:r>
          </a:p>
          <a:p>
            <a:pPr eaLnBrk="1" hangingPunct="1">
              <a:lnSpc>
                <a:spcPct val="80000"/>
              </a:lnSpc>
            </a:pPr>
            <a:r>
              <a:rPr lang="es-ES_tradnl" sz="2400" smtClean="0">
                <a:solidFill>
                  <a:schemeClr val="hlink"/>
                </a:solidFill>
              </a:rPr>
              <a:t> A los 18 años se casa con su tía política Julia Urquidi.</a:t>
            </a:r>
          </a:p>
          <a:p>
            <a:pPr eaLnBrk="1" hangingPunct="1">
              <a:lnSpc>
                <a:spcPct val="80000"/>
              </a:lnSpc>
            </a:pPr>
            <a:r>
              <a:rPr lang="es-ES_tradnl" sz="2400" smtClean="0">
                <a:solidFill>
                  <a:schemeClr val="hlink"/>
                </a:solidFill>
              </a:rPr>
              <a:t>Gracias a la beca de estudios Javier Prado obtiene el título de Doctor en Filosofía y Letras en la Universidad Complutense de Madrid.</a:t>
            </a:r>
          </a:p>
          <a:p>
            <a:pPr eaLnBrk="1" hangingPunct="1">
              <a:lnSpc>
                <a:spcPct val="80000"/>
              </a:lnSpc>
            </a:pPr>
            <a:r>
              <a:rPr lang="es-ES_tradnl" sz="2400" smtClean="0">
                <a:solidFill>
                  <a:schemeClr val="hlink"/>
                </a:solidFill>
              </a:rPr>
              <a:t>Viaja a la Habana y se involucra con la revolución cubana, hasta 1971, fecha en que el caso Padilla termina por alejarlo definitivamente  </a:t>
            </a:r>
          </a:p>
          <a:p>
            <a:pPr eaLnBrk="1" hangingPunct="1"/>
            <a:endParaRPr lang="es-ES" smtClean="0">
              <a:solidFill>
                <a:schemeClr val="hlink"/>
              </a:solidFill>
            </a:endParaRPr>
          </a:p>
        </p:txBody>
      </p:sp>
      <p:pic>
        <p:nvPicPr>
          <p:cNvPr id="24580" name="Picture 5" descr="http://top-people.starmedia.com/tmp/swotti/cacheBWFYAW8GDMFYZ2FZIGXSB3NH/imgMario%20Vargas%20Llosa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0" y="0"/>
            <a:ext cx="128587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243557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07704" y="319310"/>
            <a:ext cx="6589199" cy="1280890"/>
          </a:xfrm>
        </p:spPr>
        <p:txBody>
          <a:bodyPr/>
          <a:lstStyle/>
          <a:p>
            <a:pPr marL="484632" indent="0" eaLnBrk="1" fontAlgn="auto" hangingPunct="1">
              <a:spcAft>
                <a:spcPts val="0"/>
              </a:spcAft>
              <a:defRPr/>
            </a:pPr>
            <a:r>
              <a:rPr lang="es-ES_tradnl" sz="3600" b="1" dirty="0">
                <a:solidFill>
                  <a:schemeClr val="tx1"/>
                </a:solidFill>
                <a:effectLst/>
                <a:latin typeface="Verdana" pitchFamily="34" charset="0"/>
              </a:rPr>
              <a:t>La Fiesta del Chivo</a:t>
            </a:r>
            <a:endParaRPr lang="es-ES" sz="3600" b="1" dirty="0">
              <a:solidFill>
                <a:schemeClr val="tx1"/>
              </a:solidFill>
              <a:effectLst/>
              <a:latin typeface="Verdana" pitchFamily="34" charset="0"/>
            </a:endParaRPr>
          </a:p>
        </p:txBody>
      </p:sp>
      <p:sp>
        <p:nvSpPr>
          <p:cNvPr id="35843" name="Rectangle 3"/>
          <p:cNvSpPr>
            <a:spLocks noGrp="1" noChangeArrowheads="1"/>
          </p:cNvSpPr>
          <p:nvPr>
            <p:ph idx="1"/>
          </p:nvPr>
        </p:nvSpPr>
        <p:spPr>
          <a:xfrm>
            <a:off x="457200" y="1600200"/>
            <a:ext cx="8229600" cy="4800600"/>
          </a:xfrm>
        </p:spPr>
        <p:txBody>
          <a:bodyPr>
            <a:normAutofit lnSpcReduction="10000"/>
          </a:bodyPr>
          <a:lstStyle/>
          <a:p>
            <a:pPr marL="448056" indent="-384048" eaLnBrk="1" fontAlgn="auto" hangingPunct="1">
              <a:lnSpc>
                <a:spcPct val="80000"/>
              </a:lnSpc>
              <a:spcAft>
                <a:spcPts val="0"/>
              </a:spcAft>
              <a:buFont typeface="Wingdings 2"/>
              <a:buChar char=""/>
              <a:defRPr/>
            </a:pPr>
            <a:r>
              <a:rPr lang="es-ES_tradnl" sz="2800">
                <a:solidFill>
                  <a:schemeClr val="hlink"/>
                </a:solidFill>
              </a:rPr>
              <a:t>Novela publicada en el año 2000. </a:t>
            </a:r>
          </a:p>
          <a:p>
            <a:pPr marL="448056" indent="-384048" eaLnBrk="1" fontAlgn="auto" hangingPunct="1">
              <a:lnSpc>
                <a:spcPct val="80000"/>
              </a:lnSpc>
              <a:spcAft>
                <a:spcPts val="0"/>
              </a:spcAft>
              <a:buFont typeface="Wingdings 2"/>
              <a:buChar char=""/>
              <a:defRPr/>
            </a:pPr>
            <a:r>
              <a:rPr lang="es-ES_tradnl" sz="2800">
                <a:solidFill>
                  <a:schemeClr val="hlink"/>
                </a:solidFill>
              </a:rPr>
              <a:t>Considerada un ejemplo nítido del empleo del lenguaje utilizado por Vargas Llosa. </a:t>
            </a:r>
          </a:p>
          <a:p>
            <a:pPr marL="448056" indent="-384048" eaLnBrk="1" fontAlgn="auto" hangingPunct="1">
              <a:lnSpc>
                <a:spcPct val="80000"/>
              </a:lnSpc>
              <a:spcAft>
                <a:spcPts val="0"/>
              </a:spcAft>
              <a:buFont typeface="Wingdings 2"/>
              <a:buChar char=""/>
              <a:defRPr/>
            </a:pPr>
            <a:r>
              <a:rPr lang="es-ES_tradnl" sz="2800">
                <a:solidFill>
                  <a:schemeClr val="hlink"/>
                </a:solidFill>
              </a:rPr>
              <a:t>El lenguaje utilizado, descarnado, sin concesiones, resulta crudo y desgarrador en algunos pasajes. </a:t>
            </a:r>
          </a:p>
          <a:p>
            <a:pPr marL="448056" indent="-384048" eaLnBrk="1" fontAlgn="auto" hangingPunct="1">
              <a:lnSpc>
                <a:spcPct val="80000"/>
              </a:lnSpc>
              <a:spcAft>
                <a:spcPts val="0"/>
              </a:spcAft>
              <a:buFont typeface="Wingdings 2"/>
              <a:buChar char=""/>
              <a:defRPr/>
            </a:pPr>
            <a:r>
              <a:rPr lang="es-ES_tradnl" sz="2800">
                <a:solidFill>
                  <a:schemeClr val="hlink"/>
                </a:solidFill>
              </a:rPr>
              <a:t>Su autor nos relata un pasaje importante de la historia reciente de la República Dominicana: la caída de la dictadura del general Rafael Leonidas Trujillo. </a:t>
            </a:r>
          </a:p>
          <a:p>
            <a:pPr marL="448056" indent="-384048" eaLnBrk="1" fontAlgn="auto" hangingPunct="1">
              <a:lnSpc>
                <a:spcPct val="80000"/>
              </a:lnSpc>
              <a:spcAft>
                <a:spcPts val="0"/>
              </a:spcAft>
              <a:buFont typeface="Wingdings 2"/>
              <a:buChar char=""/>
              <a:defRPr/>
            </a:pPr>
            <a:r>
              <a:rPr lang="es-ES_tradnl" sz="2800">
                <a:solidFill>
                  <a:schemeClr val="hlink"/>
                </a:solidFill>
              </a:rPr>
              <a:t>Es una obra interesante y así mismo puede ser apreciada  como un medio de documentación histórica.</a:t>
            </a:r>
          </a:p>
          <a:p>
            <a:pPr marL="448056" indent="-384048" eaLnBrk="1" fontAlgn="auto" hangingPunct="1">
              <a:lnSpc>
                <a:spcPct val="90000"/>
              </a:lnSpc>
              <a:spcAft>
                <a:spcPts val="0"/>
              </a:spcAft>
              <a:buFont typeface="Wingdings 2"/>
              <a:buChar char=""/>
              <a:defRPr/>
            </a:pPr>
            <a:endParaRPr lang="es-ES" sz="2800">
              <a:solidFill>
                <a:schemeClr val="hlink"/>
              </a:solidFill>
            </a:endParaRPr>
          </a:p>
        </p:txBody>
      </p:sp>
    </p:spTree>
    <p:extLst>
      <p:ext uri="{BB962C8B-B14F-4D97-AF65-F5344CB8AC3E}">
        <p14:creationId xmlns:p14="http://schemas.microsoft.com/office/powerpoint/2010/main" val="185611007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marL="484632" indent="0" eaLnBrk="1" fontAlgn="auto" hangingPunct="1">
              <a:spcAft>
                <a:spcPts val="0"/>
              </a:spcAft>
              <a:defRPr/>
            </a:pPr>
            <a:r>
              <a:rPr lang="es-ES_tradnl" sz="3600" b="1" dirty="0">
                <a:solidFill>
                  <a:schemeClr val="tx1"/>
                </a:solidFill>
                <a:effectLst/>
                <a:latin typeface="Verdana" pitchFamily="34" charset="0"/>
              </a:rPr>
              <a:t>Travesuras de la Niña Mala</a:t>
            </a:r>
            <a:endParaRPr lang="es-ES" sz="3600" b="1" dirty="0">
              <a:solidFill>
                <a:schemeClr val="tx1"/>
              </a:solidFill>
              <a:effectLst/>
              <a:latin typeface="Verdana" pitchFamily="34" charset="0"/>
            </a:endParaRPr>
          </a:p>
        </p:txBody>
      </p:sp>
      <p:sp>
        <p:nvSpPr>
          <p:cNvPr id="30723" name="Rectangle 3"/>
          <p:cNvSpPr>
            <a:spLocks noGrp="1" noChangeArrowheads="1"/>
          </p:cNvSpPr>
          <p:nvPr>
            <p:ph idx="1"/>
          </p:nvPr>
        </p:nvSpPr>
        <p:spPr/>
        <p:txBody>
          <a:bodyPr>
            <a:normAutofit fontScale="85000" lnSpcReduction="10000"/>
          </a:bodyPr>
          <a:lstStyle/>
          <a:p>
            <a:pPr eaLnBrk="1" hangingPunct="1">
              <a:lnSpc>
                <a:spcPct val="90000"/>
              </a:lnSpc>
            </a:pPr>
            <a:r>
              <a:rPr lang="es-ES_tradnl" sz="2400" smtClean="0">
                <a:solidFill>
                  <a:schemeClr val="hlink"/>
                </a:solidFill>
              </a:rPr>
              <a:t>Es la última novela de Mario Vargas Llosa, publicada el 2006.</a:t>
            </a:r>
          </a:p>
          <a:p>
            <a:pPr eaLnBrk="1" hangingPunct="1">
              <a:lnSpc>
                <a:spcPct val="90000"/>
              </a:lnSpc>
            </a:pPr>
            <a:r>
              <a:rPr lang="es-ES_tradnl" sz="2400" smtClean="0">
                <a:solidFill>
                  <a:schemeClr val="hlink"/>
                </a:solidFill>
              </a:rPr>
              <a:t>Su estilo narrativo es mucho mas convencional.</a:t>
            </a:r>
          </a:p>
          <a:p>
            <a:pPr eaLnBrk="1" hangingPunct="1">
              <a:lnSpc>
                <a:spcPct val="90000"/>
              </a:lnSpc>
            </a:pPr>
            <a:r>
              <a:rPr lang="es-ES_tradnl" sz="2400" smtClean="0">
                <a:solidFill>
                  <a:schemeClr val="hlink"/>
                </a:solidFill>
              </a:rPr>
              <a:t>Contiene un argumento tragicómico, el cual es deducible.</a:t>
            </a:r>
          </a:p>
          <a:p>
            <a:pPr eaLnBrk="1" hangingPunct="1">
              <a:lnSpc>
                <a:spcPct val="90000"/>
              </a:lnSpc>
            </a:pPr>
            <a:r>
              <a:rPr lang="es-ES_tradnl" sz="2400" smtClean="0">
                <a:solidFill>
                  <a:schemeClr val="hlink"/>
                </a:solidFill>
              </a:rPr>
              <a:t>La historia muestra a un hombre esclavizado no tanto de la “niña mala” como de si mismo; es víctima de una obsesión en realidad vacía, inmotivada, turbia e insustancial. </a:t>
            </a:r>
          </a:p>
          <a:p>
            <a:pPr eaLnBrk="1" hangingPunct="1">
              <a:lnSpc>
                <a:spcPct val="90000"/>
              </a:lnSpc>
            </a:pPr>
            <a:r>
              <a:rPr lang="es-ES_tradnl" sz="2400" smtClean="0">
                <a:solidFill>
                  <a:schemeClr val="hlink"/>
                </a:solidFill>
              </a:rPr>
              <a:t>Cabe mencionar la implementación del fondo histórico, que nos informa del Perú a través de sus diversos personajes</a:t>
            </a:r>
          </a:p>
          <a:p>
            <a:pPr eaLnBrk="1" hangingPunct="1">
              <a:lnSpc>
                <a:spcPct val="90000"/>
              </a:lnSpc>
            </a:pPr>
            <a:endParaRPr lang="es-ES" sz="2800" smtClean="0">
              <a:solidFill>
                <a:schemeClr val="hlink"/>
              </a:solidFill>
            </a:endParaRPr>
          </a:p>
        </p:txBody>
      </p:sp>
    </p:spTree>
    <p:extLst>
      <p:ext uri="{BB962C8B-B14F-4D97-AF65-F5344CB8AC3E}">
        <p14:creationId xmlns:p14="http://schemas.microsoft.com/office/powerpoint/2010/main" val="6389787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marL="484632" indent="0" eaLnBrk="1" fontAlgn="auto" hangingPunct="1">
              <a:spcAft>
                <a:spcPts val="0"/>
              </a:spcAft>
              <a:defRPr/>
            </a:pPr>
            <a:r>
              <a:rPr lang="es-PE" sz="3600" b="1" dirty="0" smtClean="0">
                <a:solidFill>
                  <a:schemeClr val="tx1"/>
                </a:solidFill>
                <a:effectLst/>
                <a:latin typeface="Verdana" pitchFamily="34" charset="0"/>
              </a:rPr>
              <a:t>Gabriel García Márquez</a:t>
            </a:r>
            <a:endParaRPr lang="es-ES" sz="3600" b="1" dirty="0">
              <a:solidFill>
                <a:schemeClr val="tx1"/>
              </a:solidFill>
              <a:effectLst/>
              <a:latin typeface="Verdana" pitchFamily="34" charset="0"/>
            </a:endParaRPr>
          </a:p>
        </p:txBody>
      </p:sp>
      <p:sp>
        <p:nvSpPr>
          <p:cNvPr id="31747" name="Rectangle 3"/>
          <p:cNvSpPr>
            <a:spLocks noGrp="1" noChangeArrowheads="1"/>
          </p:cNvSpPr>
          <p:nvPr>
            <p:ph type="body" sz="half" idx="1"/>
          </p:nvPr>
        </p:nvSpPr>
        <p:spPr>
          <a:xfrm>
            <a:off x="457200" y="1295400"/>
            <a:ext cx="5867400" cy="5181600"/>
          </a:xfrm>
        </p:spPr>
        <p:txBody>
          <a:bodyPr>
            <a:normAutofit fontScale="92500" lnSpcReduction="10000"/>
          </a:bodyPr>
          <a:lstStyle/>
          <a:p>
            <a:pPr eaLnBrk="1" hangingPunct="1">
              <a:lnSpc>
                <a:spcPct val="80000"/>
              </a:lnSpc>
            </a:pPr>
            <a:r>
              <a:rPr lang="es-ES" sz="1600" smtClean="0">
                <a:solidFill>
                  <a:schemeClr val="hlink"/>
                </a:solidFill>
              </a:rPr>
              <a:t>Periodista, editor y escritor colombiano nacido en </a:t>
            </a:r>
          </a:p>
          <a:p>
            <a:pPr eaLnBrk="1" hangingPunct="1">
              <a:lnSpc>
                <a:spcPct val="80000"/>
              </a:lnSpc>
              <a:buFont typeface="Wingdings" pitchFamily="2" charset="2"/>
              <a:buNone/>
            </a:pPr>
            <a:r>
              <a:rPr lang="es-ES" sz="1600" smtClean="0">
                <a:solidFill>
                  <a:schemeClr val="hlink"/>
                </a:solidFill>
              </a:rPr>
              <a:t>	Aracataca (Magdalena), el 6 de marzo de 1927; es </a:t>
            </a:r>
          </a:p>
          <a:p>
            <a:pPr eaLnBrk="1" hangingPunct="1">
              <a:lnSpc>
                <a:spcPct val="80000"/>
              </a:lnSpc>
              <a:buFont typeface="Wingdings" pitchFamily="2" charset="2"/>
              <a:buNone/>
            </a:pPr>
            <a:r>
              <a:rPr lang="es-ES" sz="1600" smtClean="0">
                <a:solidFill>
                  <a:schemeClr val="hlink"/>
                </a:solidFill>
              </a:rPr>
              <a:t>	conocido universalmente como Gabo. Estudió </a:t>
            </a:r>
          </a:p>
          <a:p>
            <a:pPr eaLnBrk="1" hangingPunct="1">
              <a:lnSpc>
                <a:spcPct val="80000"/>
              </a:lnSpc>
              <a:buFont typeface="Wingdings" pitchFamily="2" charset="2"/>
              <a:buNone/>
            </a:pPr>
            <a:r>
              <a:rPr lang="es-ES" sz="1600" smtClean="0">
                <a:solidFill>
                  <a:schemeClr val="hlink"/>
                </a:solidFill>
              </a:rPr>
              <a:t>	derecho y periodismo en la universidad Nacional </a:t>
            </a:r>
          </a:p>
          <a:p>
            <a:pPr eaLnBrk="1" hangingPunct="1">
              <a:lnSpc>
                <a:spcPct val="80000"/>
              </a:lnSpc>
              <a:buFont typeface="Wingdings" pitchFamily="2" charset="2"/>
              <a:buNone/>
            </a:pPr>
            <a:r>
              <a:rPr lang="es-ES" sz="1600" smtClean="0">
                <a:solidFill>
                  <a:schemeClr val="hlink"/>
                </a:solidFill>
              </a:rPr>
              <a:t>	e inició sus primeras colaboraciones periodísticas</a:t>
            </a:r>
          </a:p>
          <a:p>
            <a:pPr eaLnBrk="1" hangingPunct="1">
              <a:lnSpc>
                <a:spcPct val="80000"/>
              </a:lnSpc>
              <a:buFont typeface="Wingdings" pitchFamily="2" charset="2"/>
              <a:buNone/>
            </a:pPr>
            <a:r>
              <a:rPr lang="es-ES" sz="1600" smtClean="0">
                <a:solidFill>
                  <a:schemeClr val="hlink"/>
                </a:solidFill>
              </a:rPr>
              <a:t>	en el diario El Espectador.  </a:t>
            </a:r>
          </a:p>
          <a:p>
            <a:pPr eaLnBrk="1" hangingPunct="1">
              <a:lnSpc>
                <a:spcPct val="80000"/>
              </a:lnSpc>
              <a:buFont typeface="Wingdings" pitchFamily="2" charset="2"/>
              <a:buNone/>
            </a:pPr>
            <a:endParaRPr lang="es-ES" sz="1600" smtClean="0">
              <a:solidFill>
                <a:schemeClr val="hlink"/>
              </a:solidFill>
            </a:endParaRPr>
          </a:p>
          <a:p>
            <a:pPr eaLnBrk="1" hangingPunct="1">
              <a:lnSpc>
                <a:spcPct val="80000"/>
              </a:lnSpc>
            </a:pPr>
            <a:r>
              <a:rPr lang="es-ES" sz="1600" smtClean="0">
                <a:solidFill>
                  <a:schemeClr val="hlink"/>
                </a:solidFill>
              </a:rPr>
              <a:t>Se casó con Mercedes Barcha y tubo dos hijos, Rodrigo  y Gonzalo. Una editorial argentina aceptó publicar su obra </a:t>
            </a:r>
            <a:r>
              <a:rPr lang="es-ES" sz="1600" i="1" smtClean="0">
                <a:solidFill>
                  <a:schemeClr val="hlink"/>
                </a:solidFill>
              </a:rPr>
              <a:t>Cien años de soledad luego de grandes esfuerzos</a:t>
            </a:r>
            <a:r>
              <a:rPr lang="es-ES" sz="1600" smtClean="0">
                <a:solidFill>
                  <a:schemeClr val="hlink"/>
                </a:solidFill>
              </a:rPr>
              <a:t>. </a:t>
            </a:r>
          </a:p>
          <a:p>
            <a:pPr eaLnBrk="1" hangingPunct="1">
              <a:lnSpc>
                <a:spcPct val="80000"/>
              </a:lnSpc>
            </a:pPr>
            <a:r>
              <a:rPr lang="es-ES" sz="1600" smtClean="0">
                <a:solidFill>
                  <a:schemeClr val="hlink"/>
                </a:solidFill>
              </a:rPr>
              <a:t>Comprometido con los movimientos de izquierda, Gabriel García Márquez siguió de cerca la insurrección guerrillera cubana hasta su triunfo en 1959 </a:t>
            </a:r>
          </a:p>
          <a:p>
            <a:pPr eaLnBrk="1" hangingPunct="1">
              <a:lnSpc>
                <a:spcPct val="80000"/>
              </a:lnSpc>
            </a:pPr>
            <a:r>
              <a:rPr lang="es-ES" sz="1600" smtClean="0">
                <a:solidFill>
                  <a:schemeClr val="hlink"/>
                </a:solidFill>
              </a:rPr>
              <a:t>Su prestigio literario, que en 1982 le valió el Premio Nobel de Literatura, le confirió autoridad para hacer oír su voz sobre la vida política y social colombiana.</a:t>
            </a:r>
          </a:p>
          <a:p>
            <a:pPr eaLnBrk="1" hangingPunct="1">
              <a:lnSpc>
                <a:spcPct val="80000"/>
              </a:lnSpc>
            </a:pPr>
            <a:r>
              <a:rPr lang="es-ES" sz="1600" smtClean="0">
                <a:solidFill>
                  <a:schemeClr val="hlink"/>
                </a:solidFill>
              </a:rPr>
              <a:t> En cine ha intervenido en la redacción de numerosos guiones, a veces adaptaciones de sus propias obras, y desde 1985 comparte, con el cineasta argentino Fernando Birri, la dirección de la Escuela Internacional de Cine de La Habana.</a:t>
            </a:r>
          </a:p>
          <a:p>
            <a:pPr eaLnBrk="1" hangingPunct="1"/>
            <a:endParaRPr lang="es-ES" sz="1600" smtClean="0">
              <a:solidFill>
                <a:schemeClr val="hlink"/>
              </a:solidFill>
            </a:endParaRPr>
          </a:p>
        </p:txBody>
      </p:sp>
      <p:pic>
        <p:nvPicPr>
          <p:cNvPr id="31748" name="Picture 5" descr="gabriel_garcia_marquez_1"/>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629400" y="1371600"/>
            <a:ext cx="2133600" cy="2046288"/>
          </a:xfrm>
          <a:noFill/>
        </p:spPr>
      </p:pic>
    </p:spTree>
    <p:extLst>
      <p:ext uri="{BB962C8B-B14F-4D97-AF65-F5344CB8AC3E}">
        <p14:creationId xmlns:p14="http://schemas.microsoft.com/office/powerpoint/2010/main" val="56287688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8313" y="476250"/>
            <a:ext cx="8229600" cy="1139825"/>
          </a:xfrm>
        </p:spPr>
        <p:txBody>
          <a:bodyPr>
            <a:normAutofit/>
          </a:bodyPr>
          <a:lstStyle/>
          <a:p>
            <a:pPr marL="484632" indent="0" eaLnBrk="1" fontAlgn="auto" hangingPunct="1">
              <a:spcAft>
                <a:spcPts val="0"/>
              </a:spcAft>
              <a:defRPr/>
            </a:pPr>
            <a:r>
              <a:rPr lang="es-PE" sz="3600" b="1" dirty="0">
                <a:solidFill>
                  <a:schemeClr val="tx1"/>
                </a:solidFill>
                <a:effectLst/>
                <a:latin typeface="Verdana" pitchFamily="34" charset="0"/>
              </a:rPr>
              <a:t>Características de su obra</a:t>
            </a:r>
            <a:endParaRPr lang="es-ES" dirty="0">
              <a:solidFill>
                <a:schemeClr val="tx1"/>
              </a:solidFill>
            </a:endParaRPr>
          </a:p>
        </p:txBody>
      </p:sp>
      <p:sp>
        <p:nvSpPr>
          <p:cNvPr id="32771" name="Rectangle 3"/>
          <p:cNvSpPr>
            <a:spLocks noGrp="1" noChangeArrowheads="1"/>
          </p:cNvSpPr>
          <p:nvPr>
            <p:ph idx="1"/>
          </p:nvPr>
        </p:nvSpPr>
        <p:spPr>
          <a:xfrm>
            <a:off x="468313" y="1773238"/>
            <a:ext cx="8229600" cy="4530725"/>
          </a:xfrm>
        </p:spPr>
        <p:txBody>
          <a:bodyPr/>
          <a:lstStyle/>
          <a:p>
            <a:pPr eaLnBrk="1" hangingPunct="1"/>
            <a:r>
              <a:rPr lang="es-ES" sz="2500" smtClean="0">
                <a:solidFill>
                  <a:schemeClr val="hlink"/>
                </a:solidFill>
              </a:rPr>
              <a:t>Una de las principales características de la forma de escribir de García Márquez, es el realismo mágico, donde se mezclan elementos maravillosos con narrativos realistas. "Es muy difícil encontrar en mis novelas algo que no tenga un anclaje en la realidad"</a:t>
            </a:r>
          </a:p>
          <a:p>
            <a:pPr eaLnBrk="1" hangingPunct="1"/>
            <a:r>
              <a:rPr lang="es-ES" sz="2500" smtClean="0">
                <a:solidFill>
                  <a:schemeClr val="hlink"/>
                </a:solidFill>
              </a:rPr>
              <a:t>Otra característica, es la influencia del escritor norteamericano, William Faulkner, a quien García Márquez admiraba y cuyas obras había leído.</a:t>
            </a:r>
          </a:p>
          <a:p>
            <a:pPr eaLnBrk="1" hangingPunct="1"/>
            <a:endParaRPr lang="es-ES" sz="2400" smtClean="0">
              <a:solidFill>
                <a:schemeClr val="hlink"/>
              </a:solidFill>
            </a:endParaRPr>
          </a:p>
        </p:txBody>
      </p:sp>
    </p:spTree>
    <p:extLst>
      <p:ext uri="{BB962C8B-B14F-4D97-AF65-F5344CB8AC3E}">
        <p14:creationId xmlns:p14="http://schemas.microsoft.com/office/powerpoint/2010/main" val="5978251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marL="484632" indent="0" eaLnBrk="1" fontAlgn="auto" hangingPunct="1">
              <a:spcAft>
                <a:spcPts val="0"/>
              </a:spcAft>
              <a:defRPr/>
            </a:pPr>
            <a:r>
              <a:rPr lang="es-PE" sz="3600" dirty="0">
                <a:solidFill>
                  <a:schemeClr val="tx1"/>
                </a:solidFill>
                <a:effectLst/>
                <a:latin typeface="Verdana" pitchFamily="34" charset="0"/>
              </a:rPr>
              <a:t>Cien años de soledad</a:t>
            </a:r>
            <a:endParaRPr lang="es-ES" sz="3600" dirty="0">
              <a:solidFill>
                <a:schemeClr val="tx1"/>
              </a:solidFill>
              <a:effectLst/>
              <a:latin typeface="Verdana" pitchFamily="34" charset="0"/>
            </a:endParaRPr>
          </a:p>
        </p:txBody>
      </p:sp>
      <p:sp>
        <p:nvSpPr>
          <p:cNvPr id="34819" name="Rectangle 3"/>
          <p:cNvSpPr>
            <a:spLocks noGrp="1" noChangeArrowheads="1"/>
          </p:cNvSpPr>
          <p:nvPr>
            <p:ph type="body" sz="half" idx="1"/>
          </p:nvPr>
        </p:nvSpPr>
        <p:spPr>
          <a:xfrm>
            <a:off x="457200" y="1600200"/>
            <a:ext cx="4259263" cy="4852988"/>
          </a:xfrm>
        </p:spPr>
        <p:txBody>
          <a:bodyPr/>
          <a:lstStyle/>
          <a:p>
            <a:pPr algn="just" eaLnBrk="1" hangingPunct="1">
              <a:lnSpc>
                <a:spcPct val="80000"/>
              </a:lnSpc>
            </a:pPr>
            <a:r>
              <a:rPr lang="es-ES" sz="2000" dirty="0" smtClean="0">
                <a:solidFill>
                  <a:schemeClr val="hlink"/>
                </a:solidFill>
              </a:rPr>
              <a:t>La obra, en la que trabajó más de veinte años, recrea a través de la saga familiar de los Buendía la peripecia histórica de Macondo, pueblo imaginario que es el trasunto de su propio pueblo natal y al tiempo, de su país y su continente. De perfecta estructura circular, el relato alza un mundo propio, recreación mítica del mundo real de Latinoamérica que ha venido en llamarse «realismo mágico», por el encuentro constante de elementos realistas con apariciones y circunstancias fantasiosas. </a:t>
            </a:r>
          </a:p>
          <a:p>
            <a:pPr eaLnBrk="1" hangingPunct="1"/>
            <a:endParaRPr lang="es-ES" sz="2000" dirty="0" smtClean="0">
              <a:solidFill>
                <a:schemeClr val="hlink"/>
              </a:solidFill>
            </a:endParaRPr>
          </a:p>
          <a:p>
            <a:pPr eaLnBrk="1" hangingPunct="1"/>
            <a:endParaRPr lang="es-ES" sz="2000" dirty="0" smtClean="0">
              <a:solidFill>
                <a:schemeClr val="hlink"/>
              </a:solidFill>
            </a:endParaRPr>
          </a:p>
        </p:txBody>
      </p:sp>
      <p:pic>
        <p:nvPicPr>
          <p:cNvPr id="34820" name="Picture 5" descr="cienans"/>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5867400" y="1752600"/>
            <a:ext cx="2416175" cy="2819400"/>
          </a:xfrm>
          <a:noFill/>
        </p:spPr>
      </p:pic>
    </p:spTree>
    <p:extLst>
      <p:ext uri="{BB962C8B-B14F-4D97-AF65-F5344CB8AC3E}">
        <p14:creationId xmlns:p14="http://schemas.microsoft.com/office/powerpoint/2010/main" val="12850468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latin typeface="Arial Black" pitchFamily="34" charset="0"/>
              </a:rPr>
              <a:t>PRECURSORES DEL BOOM</a:t>
            </a:r>
            <a:endParaRPr lang="es-ES" sz="2800" b="1" dirty="0">
              <a:latin typeface="Arial Black"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6045816"/>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418471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dirty="0" smtClean="0">
                <a:latin typeface="Arial Black" pitchFamily="34" charset="0"/>
              </a:rPr>
              <a:t>CONTINUACION…</a:t>
            </a:r>
            <a:endParaRPr lang="es-ES" sz="2800" dirty="0">
              <a:latin typeface="Arial Black"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30420587"/>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01656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026" descr="vb028"/>
          <p:cNvPicPr>
            <a:picLocks noChangeAspect="1" noChangeArrowheads="1"/>
          </p:cNvPicPr>
          <p:nvPr/>
        </p:nvPicPr>
        <p:blipFill>
          <a:blip r:embed="rId2" cstate="print"/>
          <a:srcRect/>
          <a:stretch>
            <a:fillRect/>
          </a:stretch>
        </p:blipFill>
        <p:spPr bwMode="auto">
          <a:xfrm>
            <a:off x="34925" y="2854325"/>
            <a:ext cx="9144000" cy="2519363"/>
          </a:xfrm>
          <a:prstGeom prst="rect">
            <a:avLst/>
          </a:prstGeom>
        </p:spPr>
        <p:style>
          <a:lnRef idx="1">
            <a:schemeClr val="accent4"/>
          </a:lnRef>
          <a:fillRef idx="3">
            <a:schemeClr val="accent4"/>
          </a:fillRef>
          <a:effectRef idx="2">
            <a:schemeClr val="accent4"/>
          </a:effectRef>
          <a:fontRef idx="minor">
            <a:schemeClr val="lt1"/>
          </a:fontRef>
        </p:style>
      </p:pic>
      <p:sp>
        <p:nvSpPr>
          <p:cNvPr id="37891" name="WordArt 1027"/>
          <p:cNvSpPr>
            <a:spLocks noChangeArrowheads="1" noChangeShapeType="1" noTextEdit="1"/>
          </p:cNvSpPr>
          <p:nvPr/>
        </p:nvSpPr>
        <p:spPr bwMode="auto">
          <a:xfrm>
            <a:off x="395288" y="981075"/>
            <a:ext cx="8425184" cy="1511821"/>
          </a:xfrm>
          <a:prstGeom prst="rect">
            <a:avLst/>
          </a:prstGeom>
        </p:spPr>
        <p:txBody>
          <a:bodyPr wrap="none" fromWordArt="1">
            <a:prstTxWarp prst="textCurveUp">
              <a:avLst>
                <a:gd name="adj" fmla="val 40356"/>
              </a:avLst>
            </a:prstTxWarp>
          </a:bodyPr>
          <a:lstStyle/>
          <a:p>
            <a:pPr algn="ctr"/>
            <a:r>
              <a:rPr lang="es-ES" kern="10" dirty="0">
                <a:ln w="12700">
                  <a:solidFill>
                    <a:srgbClr val="FFFF00"/>
                  </a:solidFill>
                  <a:round/>
                  <a:headEnd/>
                  <a:tailEnd/>
                </a:ln>
                <a:solidFill>
                  <a:schemeClr val="hlink"/>
                </a:solidFill>
                <a:effectLst>
                  <a:outerShdw dist="45791" dir="2021404" algn="ctr" rotWithShape="0">
                    <a:srgbClr val="808080">
                      <a:alpha val="79999"/>
                    </a:srgbClr>
                  </a:outerShdw>
                </a:effectLst>
                <a:latin typeface="Algerian"/>
              </a:rPr>
              <a:t>EL BOOM LATINOAMERICANO</a:t>
            </a:r>
          </a:p>
        </p:txBody>
      </p:sp>
    </p:spTree>
    <p:extLst>
      <p:ext uri="{BB962C8B-B14F-4D97-AF65-F5344CB8AC3E}">
        <p14:creationId xmlns:p14="http://schemas.microsoft.com/office/powerpoint/2010/main" val="35467195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animEffect transition="in" filter="dissolve">
                                      <p:cBhvr>
                                        <p:cTn id="7" dur="500"/>
                                        <p:tgtEl>
                                          <p:spTgt spid="37891"/>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37890"/>
                                        </p:tgtEl>
                                        <p:attrNameLst>
                                          <p:attrName>style.visibility</p:attrName>
                                        </p:attrNameLst>
                                      </p:cBhvr>
                                      <p:to>
                                        <p:strVal val="visible"/>
                                      </p:to>
                                    </p:set>
                                    <p:anim calcmode="lin" valueType="num">
                                      <p:cBhvr additive="base">
                                        <p:cTn id="11" dur="500" fill="hold"/>
                                        <p:tgtEl>
                                          <p:spTgt spid="37890"/>
                                        </p:tgtEl>
                                        <p:attrNameLst>
                                          <p:attrName>ppt_x</p:attrName>
                                        </p:attrNameLst>
                                      </p:cBhvr>
                                      <p:tavLst>
                                        <p:tav tm="0">
                                          <p:val>
                                            <p:strVal val="#ppt_x"/>
                                          </p:val>
                                        </p:tav>
                                        <p:tav tm="100000">
                                          <p:val>
                                            <p:strVal val="#ppt_x"/>
                                          </p:val>
                                        </p:tav>
                                      </p:tavLst>
                                    </p:anim>
                                    <p:anim calcmode="lin" valueType="num">
                                      <p:cBhvr additive="base">
                                        <p:cTn id="12"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77990722"/>
              </p:ext>
            </p:extLst>
          </p:nvPr>
        </p:nvGraphicFramePr>
        <p:xfrm>
          <a:off x="457200" y="285728"/>
          <a:ext cx="8229600" cy="58404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274598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2800" dirty="0" smtClean="0">
                <a:effectLst/>
                <a:latin typeface="Arial Black" pitchFamily="34" charset="0"/>
              </a:rPr>
              <a:t>ESCRITORES QUE HAN GANADO PREMIOS NOBEL  LATINOAMERICANOS</a:t>
            </a:r>
            <a:endParaRPr lang="es-ES" sz="2800" dirty="0">
              <a:effectLst/>
              <a:latin typeface="Arial Black"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001126529"/>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Arial Black" pitchFamily="34" charset="0"/>
              </a:rPr>
              <a:t>CONTINUACIÓN DE …</a:t>
            </a:r>
            <a:endParaRPr lang="es-ES" sz="2800" dirty="0">
              <a:latin typeface="Arial Black"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95867106"/>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latin typeface="Arial Black" pitchFamily="34" charset="0"/>
                <a:cs typeface="Arial" pitchFamily="34" charset="0"/>
              </a:rPr>
              <a:t>LITERATURA CHILENA</a:t>
            </a:r>
            <a:endParaRPr lang="es-ES" sz="2800" b="1" dirty="0">
              <a:latin typeface="Arial Black" pitchFamily="34" charset="0"/>
              <a:cs typeface="Arial" pitchFamily="34" charset="0"/>
            </a:endParaRPr>
          </a:p>
        </p:txBody>
      </p:sp>
      <p:sp>
        <p:nvSpPr>
          <p:cNvPr id="5" name="4 Marcador de contenido"/>
          <p:cNvSpPr>
            <a:spLocks noGrp="1"/>
          </p:cNvSpPr>
          <p:nvPr>
            <p:ph idx="1"/>
          </p:nvPr>
        </p:nvSpPr>
        <p:spPr/>
        <p:txBody>
          <a:bodyPr>
            <a:normAutofit/>
          </a:bodyPr>
          <a:lstStyle/>
          <a:p>
            <a:pPr marL="64008" indent="0" algn="just">
              <a:buNone/>
            </a:pPr>
            <a:r>
              <a:rPr lang="es-ES" sz="2400" dirty="0" smtClean="0">
                <a:latin typeface="Arial" pitchFamily="34" charset="0"/>
                <a:cs typeface="Arial" pitchFamily="34" charset="0"/>
              </a:rPr>
              <a:t>Hay varios poetas pero dos se destacan en Chile:</a:t>
            </a:r>
          </a:p>
          <a:p>
            <a:pPr marL="64008" indent="0" algn="just">
              <a:buNone/>
            </a:pPr>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Gabriela Mistral: Algunas de las obras que ha hecho son con mucha fuerza y pasión.</a:t>
            </a:r>
          </a:p>
          <a:p>
            <a:pPr marL="64008" indent="0" algn="just">
              <a:buNone/>
            </a:pPr>
            <a:endParaRPr lang="es-ES" sz="2400" dirty="0" smtClean="0">
              <a:latin typeface="Arial" pitchFamily="34" charset="0"/>
              <a:cs typeface="Arial" pitchFamily="34" charset="0"/>
            </a:endParaRPr>
          </a:p>
          <a:p>
            <a:pPr algn="just"/>
            <a:r>
              <a:rPr lang="es-ES" sz="2400" dirty="0" smtClean="0">
                <a:latin typeface="Arial" pitchFamily="34" charset="0"/>
                <a:cs typeface="Arial" pitchFamily="34" charset="0"/>
              </a:rPr>
              <a:t>Pablo Neruda: Gran poeta del siglo XX que tiene varios matices liricos y épicos</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41261466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latin typeface="Arial Black" pitchFamily="34" charset="0"/>
              </a:rPr>
              <a:t>LITERATURA CHILENA</a:t>
            </a:r>
            <a:endParaRPr lang="es-ES" sz="2800" b="1" dirty="0">
              <a:latin typeface="Arial Black"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86372471"/>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0695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074"/>
          <p:cNvSpPr txBox="1">
            <a:spLocks noChangeArrowheads="1"/>
          </p:cNvSpPr>
          <p:nvPr/>
        </p:nvSpPr>
        <p:spPr bwMode="auto">
          <a:xfrm>
            <a:off x="612775" y="404813"/>
            <a:ext cx="7920038" cy="615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eaLnBrk="0" fontAlgn="base" hangingPunct="0">
              <a:spcBef>
                <a:spcPct val="0"/>
              </a:spcBef>
              <a:spcAft>
                <a:spcPct val="0"/>
              </a:spcAft>
              <a:defRPr sz="3600">
                <a:solidFill>
                  <a:schemeClr val="tx1"/>
                </a:solidFill>
                <a:latin typeface="Verdana" pitchFamily="34" charset="0"/>
              </a:defRPr>
            </a:lvl6pPr>
            <a:lvl7pPr marL="2971800" indent="-228600" eaLnBrk="0" fontAlgn="base" hangingPunct="0">
              <a:spcBef>
                <a:spcPct val="0"/>
              </a:spcBef>
              <a:spcAft>
                <a:spcPct val="0"/>
              </a:spcAft>
              <a:defRPr sz="3600">
                <a:solidFill>
                  <a:schemeClr val="tx1"/>
                </a:solidFill>
                <a:latin typeface="Verdana" pitchFamily="34" charset="0"/>
              </a:defRPr>
            </a:lvl7pPr>
            <a:lvl8pPr marL="3429000" indent="-228600" eaLnBrk="0" fontAlgn="base" hangingPunct="0">
              <a:spcBef>
                <a:spcPct val="0"/>
              </a:spcBef>
              <a:spcAft>
                <a:spcPct val="0"/>
              </a:spcAft>
              <a:defRPr sz="3600">
                <a:solidFill>
                  <a:schemeClr val="tx1"/>
                </a:solidFill>
                <a:latin typeface="Verdana" pitchFamily="34" charset="0"/>
              </a:defRPr>
            </a:lvl8pPr>
            <a:lvl9pPr marL="3886200" indent="-228600" eaLnBrk="0" fontAlgn="base" hangingPunct="0">
              <a:spcBef>
                <a:spcPct val="0"/>
              </a:spcBef>
              <a:spcAft>
                <a:spcPct val="0"/>
              </a:spcAft>
              <a:defRPr sz="3600">
                <a:solidFill>
                  <a:schemeClr val="tx1"/>
                </a:solidFill>
                <a:latin typeface="Verdana" pitchFamily="34" charset="0"/>
              </a:defRPr>
            </a:lvl9pPr>
          </a:lstStyle>
          <a:p>
            <a:pPr algn="ctr" eaLnBrk="1" hangingPunct="1"/>
            <a:r>
              <a:rPr lang="es-ES" b="1" dirty="0"/>
              <a:t>CARACTERÍSTICAS</a:t>
            </a:r>
          </a:p>
          <a:p>
            <a:pPr eaLnBrk="1" hangingPunct="1"/>
            <a:endParaRPr lang="es-ES" sz="1800" b="1" dirty="0"/>
          </a:p>
          <a:p>
            <a:pPr algn="just" eaLnBrk="1" hangingPunct="1">
              <a:lnSpc>
                <a:spcPct val="110000"/>
              </a:lnSpc>
            </a:pPr>
            <a:r>
              <a:rPr lang="es-ES" sz="3200" b="1" dirty="0"/>
              <a:t>El Tema Cubano</a:t>
            </a:r>
          </a:p>
          <a:p>
            <a:pPr algn="just" eaLnBrk="1" hangingPunct="1">
              <a:lnSpc>
                <a:spcPct val="110000"/>
              </a:lnSpc>
            </a:pPr>
            <a:r>
              <a:rPr lang="es-ES" sz="2800" dirty="0">
                <a:solidFill>
                  <a:schemeClr val="hlink"/>
                </a:solidFill>
              </a:rPr>
              <a:t>Este fue el primer punto de encuentro emocional para el grupo, a partir de la primera revolución socialista que tiene lugar en </a:t>
            </a:r>
            <a:r>
              <a:rPr lang="es-ES" sz="2800" dirty="0" smtClean="0">
                <a:solidFill>
                  <a:schemeClr val="hlink"/>
                </a:solidFill>
              </a:rPr>
              <a:t>Latinoamérica, </a:t>
            </a:r>
            <a:r>
              <a:rPr lang="es-ES" sz="2800" dirty="0">
                <a:solidFill>
                  <a:schemeClr val="hlink"/>
                </a:solidFill>
              </a:rPr>
              <a:t>lo cual era una razón de respaldo del levantamiento castrista contra los desatinos de Batista. Conforme se fue sovietizando el régimen de castro, este nexo fue de desencuentro, ya que la democracia que se esperaba que llegara, no llegó. </a:t>
            </a:r>
          </a:p>
        </p:txBody>
      </p:sp>
    </p:spTree>
    <p:extLst>
      <p:ext uri="{BB962C8B-B14F-4D97-AF65-F5344CB8AC3E}">
        <p14:creationId xmlns:p14="http://schemas.microsoft.com/office/powerpoint/2010/main" val="1868488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wheel(4)">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323850" y="476250"/>
            <a:ext cx="4752975"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eaLnBrk="0" fontAlgn="base" hangingPunct="0">
              <a:spcBef>
                <a:spcPct val="0"/>
              </a:spcBef>
              <a:spcAft>
                <a:spcPct val="0"/>
              </a:spcAft>
              <a:defRPr sz="3600">
                <a:solidFill>
                  <a:schemeClr val="tx1"/>
                </a:solidFill>
                <a:latin typeface="Verdana" pitchFamily="34" charset="0"/>
              </a:defRPr>
            </a:lvl6pPr>
            <a:lvl7pPr marL="2971800" indent="-228600" eaLnBrk="0" fontAlgn="base" hangingPunct="0">
              <a:spcBef>
                <a:spcPct val="0"/>
              </a:spcBef>
              <a:spcAft>
                <a:spcPct val="0"/>
              </a:spcAft>
              <a:defRPr sz="3600">
                <a:solidFill>
                  <a:schemeClr val="tx1"/>
                </a:solidFill>
                <a:latin typeface="Verdana" pitchFamily="34" charset="0"/>
              </a:defRPr>
            </a:lvl7pPr>
            <a:lvl8pPr marL="3429000" indent="-228600" eaLnBrk="0" fontAlgn="base" hangingPunct="0">
              <a:spcBef>
                <a:spcPct val="0"/>
              </a:spcBef>
              <a:spcAft>
                <a:spcPct val="0"/>
              </a:spcAft>
              <a:defRPr sz="3600">
                <a:solidFill>
                  <a:schemeClr val="tx1"/>
                </a:solidFill>
                <a:latin typeface="Verdana" pitchFamily="34" charset="0"/>
              </a:defRPr>
            </a:lvl8pPr>
            <a:lvl9pPr marL="3886200" indent="-228600" eaLnBrk="0" fontAlgn="base" hangingPunct="0">
              <a:spcBef>
                <a:spcPct val="0"/>
              </a:spcBef>
              <a:spcAft>
                <a:spcPct val="0"/>
              </a:spcAft>
              <a:defRPr sz="3600">
                <a:solidFill>
                  <a:schemeClr val="tx1"/>
                </a:solidFill>
                <a:latin typeface="Verdana" pitchFamily="34" charset="0"/>
              </a:defRPr>
            </a:lvl9pPr>
          </a:lstStyle>
          <a:p>
            <a:pPr algn="just" eaLnBrk="1" hangingPunct="1">
              <a:lnSpc>
                <a:spcPct val="150000"/>
              </a:lnSpc>
            </a:pPr>
            <a:r>
              <a:rPr lang="es-ES" sz="2800" b="1" dirty="0"/>
              <a:t>Realismo mágico</a:t>
            </a:r>
            <a:endParaRPr lang="es-ES" sz="2800" dirty="0"/>
          </a:p>
          <a:p>
            <a:pPr eaLnBrk="1" hangingPunct="1">
              <a:lnSpc>
                <a:spcPct val="150000"/>
              </a:lnSpc>
            </a:pPr>
            <a:r>
              <a:rPr lang="es-ES" sz="2800" dirty="0">
                <a:solidFill>
                  <a:schemeClr val="hlink"/>
                </a:solidFill>
              </a:rPr>
              <a:t>Su sentido de estar en otro mundo conquistando tierras que sólo en su fantasía poblada de libros de caballerías, es la base de este estilo.</a:t>
            </a:r>
          </a:p>
          <a:p>
            <a:pPr algn="just" eaLnBrk="1" hangingPunct="1">
              <a:lnSpc>
                <a:spcPct val="150000"/>
              </a:lnSpc>
            </a:pPr>
            <a:endParaRPr lang="es-ES" sz="2600" dirty="0">
              <a:solidFill>
                <a:schemeClr val="hlink"/>
              </a:solidFill>
            </a:endParaRPr>
          </a:p>
        </p:txBody>
      </p:sp>
      <p:pic>
        <p:nvPicPr>
          <p:cNvPr id="41987" name="Picture 3" descr="HuamanPoma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1863" y="1341438"/>
            <a:ext cx="2466975"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48893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animEffect transition="in" filter="blinds(horizontal)">
                                      <p:cBhvr>
                                        <p:cTn id="7" dur="500"/>
                                        <p:tgtEl>
                                          <p:spTgt spid="41986"/>
                                        </p:tgtEl>
                                      </p:cBhvr>
                                    </p:animEffect>
                                  </p:childTnLst>
                                </p:cTn>
                              </p:par>
                            </p:childTnLst>
                          </p:cTn>
                        </p:par>
                        <p:par>
                          <p:cTn id="8" fill="hold" nodeType="afterGroup">
                            <p:stCondLst>
                              <p:cond delay="500"/>
                            </p:stCondLst>
                            <p:childTnLst>
                              <p:par>
                                <p:cTn id="9" presetID="20" presetClass="entr" presetSubtype="0" fill="hold" nodeType="afterEffect">
                                  <p:stCondLst>
                                    <p:cond delay="0"/>
                                  </p:stCondLst>
                                  <p:childTnLst>
                                    <p:set>
                                      <p:cBhvr>
                                        <p:cTn id="10" dur="1" fill="hold">
                                          <p:stCondLst>
                                            <p:cond delay="0"/>
                                          </p:stCondLst>
                                        </p:cTn>
                                        <p:tgtEl>
                                          <p:spTgt spid="41987"/>
                                        </p:tgtEl>
                                        <p:attrNameLst>
                                          <p:attrName>style.visibility</p:attrName>
                                        </p:attrNameLst>
                                      </p:cBhvr>
                                      <p:to>
                                        <p:strVal val="visible"/>
                                      </p:to>
                                    </p:set>
                                    <p:animEffect transition="in" filter="wedge">
                                      <p:cBhvr>
                                        <p:cTn id="11" dur="500"/>
                                        <p:tgtEl>
                                          <p:spTgt spid="41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3708400" y="260350"/>
            <a:ext cx="5040313" cy="624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Verdana" pitchFamily="34" charset="0"/>
              </a:defRPr>
            </a:lvl1pPr>
            <a:lvl2pPr marL="742950" indent="-285750" eaLnBrk="0" hangingPunct="0">
              <a:defRPr sz="3600">
                <a:solidFill>
                  <a:schemeClr val="tx1"/>
                </a:solidFill>
                <a:latin typeface="Verdana" pitchFamily="34" charset="0"/>
              </a:defRPr>
            </a:lvl2pPr>
            <a:lvl3pPr marL="1143000" indent="-228600" eaLnBrk="0" hangingPunct="0">
              <a:defRPr sz="3600">
                <a:solidFill>
                  <a:schemeClr val="tx1"/>
                </a:solidFill>
                <a:latin typeface="Verdana" pitchFamily="34" charset="0"/>
              </a:defRPr>
            </a:lvl3pPr>
            <a:lvl4pPr marL="1600200" indent="-228600" eaLnBrk="0" hangingPunct="0">
              <a:defRPr sz="3600">
                <a:solidFill>
                  <a:schemeClr val="tx1"/>
                </a:solidFill>
                <a:latin typeface="Verdana" pitchFamily="34" charset="0"/>
              </a:defRPr>
            </a:lvl4pPr>
            <a:lvl5pPr marL="2057400" indent="-228600" eaLnBrk="0" hangingPunct="0">
              <a:defRPr sz="3600">
                <a:solidFill>
                  <a:schemeClr val="tx1"/>
                </a:solidFill>
                <a:latin typeface="Verdana" pitchFamily="34" charset="0"/>
              </a:defRPr>
            </a:lvl5pPr>
            <a:lvl6pPr marL="2514600" indent="-228600" eaLnBrk="0" fontAlgn="base" hangingPunct="0">
              <a:spcBef>
                <a:spcPct val="0"/>
              </a:spcBef>
              <a:spcAft>
                <a:spcPct val="0"/>
              </a:spcAft>
              <a:defRPr sz="3600">
                <a:solidFill>
                  <a:schemeClr val="tx1"/>
                </a:solidFill>
                <a:latin typeface="Verdana" pitchFamily="34" charset="0"/>
              </a:defRPr>
            </a:lvl6pPr>
            <a:lvl7pPr marL="2971800" indent="-228600" eaLnBrk="0" fontAlgn="base" hangingPunct="0">
              <a:spcBef>
                <a:spcPct val="0"/>
              </a:spcBef>
              <a:spcAft>
                <a:spcPct val="0"/>
              </a:spcAft>
              <a:defRPr sz="3600">
                <a:solidFill>
                  <a:schemeClr val="tx1"/>
                </a:solidFill>
                <a:latin typeface="Verdana" pitchFamily="34" charset="0"/>
              </a:defRPr>
            </a:lvl7pPr>
            <a:lvl8pPr marL="3429000" indent="-228600" eaLnBrk="0" fontAlgn="base" hangingPunct="0">
              <a:spcBef>
                <a:spcPct val="0"/>
              </a:spcBef>
              <a:spcAft>
                <a:spcPct val="0"/>
              </a:spcAft>
              <a:defRPr sz="3600">
                <a:solidFill>
                  <a:schemeClr val="tx1"/>
                </a:solidFill>
                <a:latin typeface="Verdana" pitchFamily="34" charset="0"/>
              </a:defRPr>
            </a:lvl8pPr>
            <a:lvl9pPr marL="3886200" indent="-228600" eaLnBrk="0" fontAlgn="base" hangingPunct="0">
              <a:spcBef>
                <a:spcPct val="0"/>
              </a:spcBef>
              <a:spcAft>
                <a:spcPct val="0"/>
              </a:spcAft>
              <a:defRPr sz="3600">
                <a:solidFill>
                  <a:schemeClr val="tx1"/>
                </a:solidFill>
                <a:latin typeface="Verdana" pitchFamily="34" charset="0"/>
              </a:defRPr>
            </a:lvl9pPr>
          </a:lstStyle>
          <a:p>
            <a:pPr algn="just" eaLnBrk="1" hangingPunct="1">
              <a:lnSpc>
                <a:spcPct val="120000"/>
              </a:lnSpc>
              <a:spcBef>
                <a:spcPct val="50000"/>
              </a:spcBef>
            </a:pPr>
            <a:r>
              <a:rPr lang="es-ES" sz="2800" dirty="0"/>
              <a:t>La narrativa </a:t>
            </a:r>
            <a:r>
              <a:rPr lang="es-ES" sz="2800" dirty="0">
                <a:solidFill>
                  <a:schemeClr val="hlink"/>
                </a:solidFill>
              </a:rPr>
              <a:t>describe cosas irreales como si fueran reales y cotidianas y las cosas cotidianas como si fuesen irreales; se renueva el lenguaje y las técnicas narrativas y las historias, que pueden estar basadas en sucesos de la vida real, incorporan elementos extraños, fantásticos o legendarios.</a:t>
            </a:r>
          </a:p>
        </p:txBody>
      </p:sp>
      <p:pic>
        <p:nvPicPr>
          <p:cNvPr id="43011" name="Picture 3" descr="cult-narr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268413"/>
            <a:ext cx="3009900" cy="355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193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1"/>
                                        </p:tgtEl>
                                        <p:attrNameLst>
                                          <p:attrName>style.visibility</p:attrName>
                                        </p:attrNameLst>
                                      </p:cBhvr>
                                      <p:to>
                                        <p:strVal val="visible"/>
                                      </p:to>
                                    </p:set>
                                    <p:anim calcmode="lin" valueType="num">
                                      <p:cBhvr additive="base">
                                        <p:cTn id="7" dur="500" fill="hold"/>
                                        <p:tgtEl>
                                          <p:spTgt spid="43011"/>
                                        </p:tgtEl>
                                        <p:attrNameLst>
                                          <p:attrName>ppt_x</p:attrName>
                                        </p:attrNameLst>
                                      </p:cBhvr>
                                      <p:tavLst>
                                        <p:tav tm="0">
                                          <p:val>
                                            <p:strVal val="#ppt_x"/>
                                          </p:val>
                                        </p:tav>
                                        <p:tav tm="100000">
                                          <p:val>
                                            <p:strVal val="#ppt_x"/>
                                          </p:val>
                                        </p:tav>
                                      </p:tavLst>
                                    </p:anim>
                                    <p:anim calcmode="lin" valueType="num">
                                      <p:cBhvr additive="base">
                                        <p:cTn id="8" dur="500" fill="hold"/>
                                        <p:tgtEl>
                                          <p:spTgt spid="43011"/>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43010"/>
                                        </p:tgtEl>
                                        <p:attrNameLst>
                                          <p:attrName>style.visibility</p:attrName>
                                        </p:attrNameLst>
                                      </p:cBhvr>
                                      <p:to>
                                        <p:strVal val="visible"/>
                                      </p:to>
                                    </p:set>
                                    <p:animEffect transition="in" filter="dissolve">
                                      <p:cBhvr>
                                        <p:cTn id="12"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b="1" dirty="0" smtClean="0">
                <a:latin typeface="Arial Black" pitchFamily="34" charset="0"/>
              </a:rPr>
              <a:t>QUÉ ES EL BOOM LATINOAMERICANO?</a:t>
            </a:r>
            <a:endParaRPr lang="es-ES" sz="2800" b="1" dirty="0">
              <a:latin typeface="Arial Black" pitchFamily="34" charset="0"/>
            </a:endParaRPr>
          </a:p>
        </p:txBody>
      </p:sp>
      <p:sp>
        <p:nvSpPr>
          <p:cNvPr id="3" name="2 Marcador de contenido"/>
          <p:cNvSpPr>
            <a:spLocks noGrp="1"/>
          </p:cNvSpPr>
          <p:nvPr>
            <p:ph idx="1"/>
          </p:nvPr>
        </p:nvSpPr>
        <p:spPr/>
        <p:txBody>
          <a:bodyPr>
            <a:normAutofit lnSpcReduction="10000"/>
          </a:bodyPr>
          <a:lstStyle/>
          <a:p>
            <a:pPr marL="64008" indent="0" algn="just">
              <a:buNone/>
            </a:pPr>
            <a:r>
              <a:rPr lang="es-ES" sz="2400" dirty="0" smtClean="0">
                <a:latin typeface="Arial" pitchFamily="34" charset="0"/>
                <a:cs typeface="Arial" pitchFamily="34" charset="0"/>
              </a:rPr>
              <a:t>El Boom </a:t>
            </a:r>
            <a:r>
              <a:rPr lang="es-ES" sz="2400" dirty="0">
                <a:latin typeface="Arial" pitchFamily="34" charset="0"/>
                <a:cs typeface="Arial" pitchFamily="34" charset="0"/>
              </a:rPr>
              <a:t>L</a:t>
            </a:r>
            <a:r>
              <a:rPr lang="es-ES" sz="2400" dirty="0" smtClean="0">
                <a:latin typeface="Arial" pitchFamily="34" charset="0"/>
                <a:cs typeface="Arial" pitchFamily="34" charset="0"/>
              </a:rPr>
              <a:t>atinoamericano hace referencia a todo lo que se publicó a partir del tercer cuarto del siglo XX que dio </a:t>
            </a:r>
            <a:r>
              <a:rPr lang="es-ES" sz="2400" b="1" dirty="0" smtClean="0">
                <a:latin typeface="Arial" pitchFamily="34" charset="0"/>
                <a:cs typeface="Arial" pitchFamily="34" charset="0"/>
              </a:rPr>
              <a:t>difusión en Europa a autores del Sur de América orgullosos de sus ancestros y con gran identidad. </a:t>
            </a:r>
          </a:p>
          <a:p>
            <a:pPr marL="64008" indent="0" algn="just">
              <a:buNone/>
            </a:pPr>
            <a:endParaRPr lang="es-ES" sz="2400" dirty="0">
              <a:latin typeface="Arial" pitchFamily="34" charset="0"/>
              <a:cs typeface="Arial" pitchFamily="34" charset="0"/>
            </a:endParaRPr>
          </a:p>
          <a:p>
            <a:pPr marL="64008" indent="0" algn="just">
              <a:buNone/>
            </a:pPr>
            <a:r>
              <a:rPr lang="es-ES" sz="2400" dirty="0" smtClean="0">
                <a:latin typeface="Arial" pitchFamily="34" charset="0"/>
                <a:cs typeface="Arial" pitchFamily="34" charset="0"/>
              </a:rPr>
              <a:t>Se reconocen por tener una serie de </a:t>
            </a:r>
            <a:r>
              <a:rPr lang="es-ES" sz="2400" b="1" dirty="0" smtClean="0">
                <a:latin typeface="Arial" pitchFamily="34" charset="0"/>
                <a:cs typeface="Arial" pitchFamily="34" charset="0"/>
              </a:rPr>
              <a:t>innovaciones técnicas y temáticas particulares</a:t>
            </a:r>
            <a:r>
              <a:rPr lang="es-ES" sz="2400" dirty="0" smtClean="0">
                <a:latin typeface="Arial" pitchFamily="34" charset="0"/>
                <a:cs typeface="Arial" pitchFamily="34" charset="0"/>
              </a:rPr>
              <a:t>, </a:t>
            </a:r>
            <a:r>
              <a:rPr lang="es-ES" sz="2400" b="1" dirty="0" smtClean="0">
                <a:latin typeface="Arial" pitchFamily="34" charset="0"/>
                <a:cs typeface="Arial" pitchFamily="34" charset="0"/>
              </a:rPr>
              <a:t>visiones de mundo propias del mundo américano</a:t>
            </a:r>
            <a:r>
              <a:rPr lang="es-ES" sz="2400" dirty="0" smtClean="0">
                <a:latin typeface="Arial" pitchFamily="34" charset="0"/>
                <a:cs typeface="Arial" pitchFamily="34" charset="0"/>
              </a:rPr>
              <a:t>. </a:t>
            </a:r>
          </a:p>
          <a:p>
            <a:pPr marL="64008" indent="0">
              <a:buNone/>
            </a:pPr>
            <a:endParaRPr lang="es-ES" sz="2400" dirty="0">
              <a:latin typeface="Arial" pitchFamily="34" charset="0"/>
              <a:cs typeface="Arial" pitchFamily="34" charset="0"/>
            </a:endParaRPr>
          </a:p>
          <a:p>
            <a:pPr marL="64008" indent="0">
              <a:buNone/>
            </a:pP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252328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800" b="1" dirty="0" smtClean="0">
                <a:effectLst/>
                <a:latin typeface="Arial Black" pitchFamily="34" charset="0"/>
              </a:rPr>
              <a:t>REPRESENTANTES DEL BOOM LATINOAMERICANO</a:t>
            </a:r>
            <a:endParaRPr lang="es-ES" sz="2800" b="1" dirty="0">
              <a:effectLst/>
              <a:latin typeface="Arial Black"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21507273"/>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78607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latin typeface="Arial Black" pitchFamily="34" charset="0"/>
              </a:rPr>
              <a:t>REPRESENTANTES DEL BOOM  HISPANOAMERICANO</a:t>
            </a:r>
            <a:endParaRPr lang="es-ES" sz="2800" dirty="0">
              <a:latin typeface="Arial Black" pitchFamily="34" charset="0"/>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992157146"/>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13832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download-2.jpg"/>
          <p:cNvPicPr>
            <a:picLocks noGrp="1" noChangeAspect="1"/>
          </p:cNvPicPr>
          <p:nvPr>
            <p:ph idx="1"/>
          </p:nvPr>
        </p:nvPicPr>
        <p:blipFill>
          <a:blip r:embed="rId2">
            <a:extLst>
              <a:ext uri="{28A0092B-C50C-407E-A947-70E740481C1C}">
                <a14:useLocalDpi xmlns:a14="http://schemas.microsoft.com/office/drawing/2010/main" val="0"/>
              </a:ext>
            </a:extLst>
          </a:blip>
          <a:srcRect t="20569" b="20569"/>
          <a:stretch>
            <a:fillRect/>
          </a:stretch>
        </p:blipFill>
        <p:spPr/>
      </p:pic>
      <p:sp>
        <p:nvSpPr>
          <p:cNvPr id="4" name="1 Título"/>
          <p:cNvSpPr txBox="1">
            <a:spLocks/>
          </p:cNvSpPr>
          <p:nvPr/>
        </p:nvSpPr>
        <p:spPr>
          <a:xfrm>
            <a:off x="1945201" y="624110"/>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S" sz="2800" dirty="0" smtClean="0">
                <a:latin typeface="Arial Black" pitchFamily="34" charset="0"/>
              </a:rPr>
              <a:t>REPRESENTANTES DEL BOOM  HISPANOAMERICANO</a:t>
            </a:r>
            <a:endParaRPr lang="es-ES" sz="2800" dirty="0">
              <a:latin typeface="Arial Black" pitchFamily="34" charset="0"/>
            </a:endParaRPr>
          </a:p>
        </p:txBody>
      </p:sp>
      <p:graphicFrame>
        <p:nvGraphicFramePr>
          <p:cNvPr id="5" name="3 Marcador de contenido"/>
          <p:cNvGraphicFramePr>
            <a:graphicFrameLocks/>
          </p:cNvGraphicFramePr>
          <p:nvPr>
            <p:extLst>
              <p:ext uri="{D42A27DB-BD31-4B8C-83A1-F6EECF244321}">
                <p14:modId xmlns:p14="http://schemas.microsoft.com/office/powerpoint/2010/main" val="2952136545"/>
              </p:ext>
            </p:extLst>
          </p:nvPr>
        </p:nvGraphicFramePr>
        <p:xfrm>
          <a:off x="1943100" y="2133600"/>
          <a:ext cx="6591300" cy="377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92224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0"/>
            <a:ext cx="8229600" cy="1196975"/>
          </a:xfrm>
        </p:spPr>
        <p:txBody>
          <a:bodyPr/>
          <a:lstStyle/>
          <a:p>
            <a:pPr marL="484632" indent="0" eaLnBrk="1" fontAlgn="auto" hangingPunct="1">
              <a:spcAft>
                <a:spcPts val="0"/>
              </a:spcAft>
              <a:defRPr/>
            </a:pPr>
            <a:r>
              <a:rPr lang="es-ES_tradnl" sz="3600" b="1" dirty="0">
                <a:solidFill>
                  <a:schemeClr val="tx1"/>
                </a:solidFill>
                <a:effectLst/>
                <a:latin typeface="Verdana" pitchFamily="34" charset="0"/>
              </a:rPr>
              <a:t>CARLOS FUENTES</a:t>
            </a:r>
            <a:endParaRPr lang="es-ES" sz="3600" b="1" dirty="0">
              <a:solidFill>
                <a:schemeClr val="tx1"/>
              </a:solidFill>
              <a:effectLst/>
              <a:latin typeface="Verdana" pitchFamily="34" charset="0"/>
            </a:endParaRPr>
          </a:p>
        </p:txBody>
      </p:sp>
      <p:sp>
        <p:nvSpPr>
          <p:cNvPr id="17411" name="Rectangle 3"/>
          <p:cNvSpPr>
            <a:spLocks noGrp="1" noChangeArrowheads="1"/>
          </p:cNvSpPr>
          <p:nvPr>
            <p:ph type="body" sz="half" idx="1"/>
          </p:nvPr>
        </p:nvSpPr>
        <p:spPr>
          <a:xfrm>
            <a:off x="0" y="1196975"/>
            <a:ext cx="5726113" cy="5184775"/>
          </a:xfrm>
        </p:spPr>
        <p:txBody>
          <a:bodyPr/>
          <a:lstStyle/>
          <a:p>
            <a:pPr algn="ctr" eaLnBrk="1" hangingPunct="1">
              <a:lnSpc>
                <a:spcPct val="80000"/>
              </a:lnSpc>
              <a:spcBef>
                <a:spcPct val="0"/>
              </a:spcBef>
              <a:buFont typeface="Wingdings" pitchFamily="2" charset="2"/>
              <a:buNone/>
            </a:pPr>
            <a:r>
              <a:rPr lang="es-ES" sz="1800" b="1" dirty="0" smtClean="0">
                <a:solidFill>
                  <a:schemeClr val="tx2"/>
                </a:solidFill>
              </a:rPr>
              <a:t>       </a:t>
            </a:r>
            <a:endParaRPr lang="es-ES" sz="2000" b="1" dirty="0" smtClean="0"/>
          </a:p>
        </p:txBody>
      </p:sp>
      <p:pic>
        <p:nvPicPr>
          <p:cNvPr id="17412" name="Picture 4" descr="carlosfuentes">
            <a:hlinkClick r:id="rId2"/>
          </p:cNvPr>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6300788" y="1700213"/>
            <a:ext cx="2592387" cy="3457575"/>
          </a:xfrm>
        </p:spPr>
      </p:pic>
      <p:sp>
        <p:nvSpPr>
          <p:cNvPr id="46085" name="Rectangle 5"/>
          <p:cNvSpPr>
            <a:spLocks noChangeArrowheads="1"/>
          </p:cNvSpPr>
          <p:nvPr/>
        </p:nvSpPr>
        <p:spPr bwMode="auto">
          <a:xfrm>
            <a:off x="395288" y="1341438"/>
            <a:ext cx="5942012" cy="5035550"/>
          </a:xfrm>
          <a:prstGeom prst="rect">
            <a:avLst/>
          </a:prstGeom>
          <a:noFill/>
          <a:ln w="9525">
            <a:noFill/>
            <a:miter lim="800000"/>
            <a:headEnd/>
            <a:tailEnd/>
          </a:ln>
          <a:effectLst/>
        </p:spPr>
        <p:txBody>
          <a:bodyPr anchor="ctr">
            <a:spAutoFit/>
          </a:bodyPr>
          <a:lstStyle/>
          <a:p>
            <a:pPr>
              <a:defRPr/>
            </a:pPr>
            <a:r>
              <a:rPr lang="es-ES" sz="1800" dirty="0">
                <a:solidFill>
                  <a:schemeClr val="hlink"/>
                </a:solidFill>
                <a:effectLst>
                  <a:outerShdw blurRad="38100" dist="38100" dir="2700000" algn="tl">
                    <a:srgbClr val="000000"/>
                  </a:outerShdw>
                </a:effectLst>
              </a:rPr>
              <a:t>Hijo de padres diplomáticos mexicanos, nació en Panamá. Luego vivió por diferentes periodos en Quito, Montevideo, Río de Janeiro, Washington, Santiago y Buenos Aires. En su adolescencia regresó a México, donde radicó hasta 1965. El tiempo que pasó en su país marcó definitivamente su obra, inmersa en el debate intelectual sobre la filosofía de 'lo mexicano'. En 1955 fundó junto con Emmanuel Carballo y Octavio Paz, la  Revista Mexicana de Literatura. </a:t>
            </a:r>
            <a:br>
              <a:rPr lang="es-ES" sz="1800" dirty="0">
                <a:solidFill>
                  <a:schemeClr val="hlink"/>
                </a:solidFill>
                <a:effectLst>
                  <a:outerShdw blurRad="38100" dist="38100" dir="2700000" algn="tl">
                    <a:srgbClr val="000000"/>
                  </a:outerShdw>
                </a:effectLst>
              </a:rPr>
            </a:br>
            <a:r>
              <a:rPr lang="es-ES" sz="1800" dirty="0">
                <a:solidFill>
                  <a:schemeClr val="hlink"/>
                </a:solidFill>
                <a:effectLst>
                  <a:outerShdw blurRad="38100" dist="38100" dir="2700000" algn="tl">
                    <a:srgbClr val="000000"/>
                  </a:outerShdw>
                </a:effectLst>
              </a:rPr>
              <a:t>La repercusión que alcanzó con La región más transparente (1959) y La muerte de Artemio Cruz (1962) lo proyectó como una de las  figuras centrales del </a:t>
            </a:r>
            <a:r>
              <a:rPr lang="es-ES" sz="1800" dirty="0">
                <a:solidFill>
                  <a:schemeClr val="hlink"/>
                </a:solidFill>
                <a:effectLst>
                  <a:outerShdw blurRad="38100" dist="38100" dir="2700000" algn="tl">
                    <a:srgbClr val="000000"/>
                  </a:outerShdw>
                </a:effectLst>
                <a:hlinkClick r:id="rId4"/>
              </a:rPr>
              <a:t>boom</a:t>
            </a:r>
            <a:r>
              <a:rPr lang="es-ES" sz="1800" dirty="0">
                <a:solidFill>
                  <a:schemeClr val="hlink"/>
                </a:solidFill>
                <a:effectLst>
                  <a:outerShdw blurRad="38100" dist="38100" dir="2700000" algn="tl">
                    <a:srgbClr val="000000"/>
                  </a:outerShdw>
                </a:effectLst>
              </a:rPr>
              <a:t> de la novela latinoamericana. Al igual que los demás intelectuales que participaron de éste  fenómeno,  su compromiso político y social con la Revolución  Cubana fue un rasgo fundamental de  su obra.</a:t>
            </a:r>
          </a:p>
        </p:txBody>
      </p:sp>
    </p:spTree>
    <p:extLst>
      <p:ext uri="{BB962C8B-B14F-4D97-AF65-F5344CB8AC3E}">
        <p14:creationId xmlns:p14="http://schemas.microsoft.com/office/powerpoint/2010/main" val="453028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indent="0" eaLnBrk="1" fontAlgn="auto" hangingPunct="1">
              <a:spcAft>
                <a:spcPts val="0"/>
              </a:spcAft>
              <a:defRPr/>
            </a:pPr>
            <a:r>
              <a:rPr lang="es-ES" sz="3600" b="1" dirty="0">
                <a:solidFill>
                  <a:schemeClr val="tx1"/>
                </a:solidFill>
                <a:effectLst/>
                <a:latin typeface="Verdana" pitchFamily="34" charset="0"/>
              </a:rPr>
              <a:t>Producción literaria</a:t>
            </a:r>
            <a:r>
              <a:rPr lang="es-ES" sz="3600" b="1" dirty="0">
                <a:solidFill>
                  <a:srgbClr val="FFFF00"/>
                </a:solidFill>
                <a:effectLst/>
                <a:latin typeface="Verdana" pitchFamily="34" charset="0"/>
              </a:rPr>
              <a:t/>
            </a:r>
            <a:br>
              <a:rPr lang="es-ES" sz="3600" b="1" dirty="0">
                <a:solidFill>
                  <a:srgbClr val="FFFF00"/>
                </a:solidFill>
                <a:effectLst/>
                <a:latin typeface="Verdana" pitchFamily="34" charset="0"/>
              </a:rPr>
            </a:br>
            <a:endParaRPr lang="es-ES" sz="3600" b="1" dirty="0">
              <a:solidFill>
                <a:srgbClr val="FFFF00"/>
              </a:solidFill>
              <a:effectLst/>
              <a:latin typeface="Verdana" pitchFamily="34" charset="0"/>
            </a:endParaRPr>
          </a:p>
        </p:txBody>
      </p:sp>
      <p:sp>
        <p:nvSpPr>
          <p:cNvPr id="47107" name="Rectangle 3"/>
          <p:cNvSpPr>
            <a:spLocks noGrp="1" noChangeArrowheads="1"/>
          </p:cNvSpPr>
          <p:nvPr>
            <p:ph sz="half" idx="1"/>
          </p:nvPr>
        </p:nvSpPr>
        <p:spPr>
          <a:xfrm>
            <a:off x="539750" y="1341438"/>
            <a:ext cx="4038600" cy="4530725"/>
          </a:xfrm>
        </p:spPr>
        <p:txBody>
          <a:bodyPr>
            <a:normAutofit fontScale="85000" lnSpcReduction="20000"/>
          </a:bodyPr>
          <a:lstStyle/>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Los días enmascarados (1954)</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La región más transparente (1958)</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Las buenas conciencias (1959)</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La muerte de Artemio Cruz (1962) </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Aura (1962)</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Cantar de ciegos (1964)</a:t>
            </a:r>
          </a:p>
          <a:p>
            <a:pPr marL="448056" indent="-384048" eaLnBrk="1" fontAlgn="auto" hangingPunct="1">
              <a:lnSpc>
                <a:spcPct val="80000"/>
              </a:lnSpc>
              <a:spcAft>
                <a:spcPts val="0"/>
              </a:spcAft>
              <a:buFont typeface="Wingdings 2"/>
              <a:buChar char=""/>
              <a:defRPr/>
            </a:pPr>
            <a:r>
              <a:rPr lang="es-ES" sz="2000" b="1" dirty="0" err="1">
                <a:solidFill>
                  <a:schemeClr val="tx1"/>
                </a:solidFill>
                <a:latin typeface="Arial" charset="0"/>
              </a:rPr>
              <a:t>Chac</a:t>
            </a:r>
            <a:r>
              <a:rPr lang="es-ES" sz="2000" b="1" dirty="0">
                <a:solidFill>
                  <a:schemeClr val="tx1"/>
                </a:solidFill>
                <a:latin typeface="Arial" charset="0"/>
              </a:rPr>
              <a:t> </a:t>
            </a:r>
            <a:r>
              <a:rPr lang="es-ES" sz="2000" b="1" dirty="0" err="1">
                <a:solidFill>
                  <a:schemeClr val="tx1"/>
                </a:solidFill>
                <a:latin typeface="Arial" charset="0"/>
              </a:rPr>
              <a:t>Mool</a:t>
            </a:r>
            <a:r>
              <a:rPr lang="es-ES" sz="2000" b="1" dirty="0">
                <a:solidFill>
                  <a:schemeClr val="tx1"/>
                </a:solidFill>
                <a:latin typeface="Arial" charset="0"/>
              </a:rPr>
              <a:t> y otros cuentos (1973)</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Constancias y otras novelas para vírgenes (1989)</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Zona sagrada (1967)</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Cambio de piel (1967)</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Terra </a:t>
            </a:r>
            <a:r>
              <a:rPr lang="es-ES" sz="2000" b="1" dirty="0" err="1">
                <a:solidFill>
                  <a:schemeClr val="hlink"/>
                </a:solidFill>
                <a:latin typeface="Arial" charset="0"/>
              </a:rPr>
              <a:t>Nostra</a:t>
            </a:r>
            <a:r>
              <a:rPr lang="es-ES" sz="2000" b="1" dirty="0">
                <a:solidFill>
                  <a:schemeClr val="hlink"/>
                </a:solidFill>
                <a:latin typeface="Arial" charset="0"/>
              </a:rPr>
              <a:t> (1975</a:t>
            </a:r>
          </a:p>
          <a:p>
            <a:pPr marL="448056" indent="-384048" eaLnBrk="1" fontAlgn="auto" hangingPunct="1">
              <a:lnSpc>
                <a:spcPct val="80000"/>
              </a:lnSpc>
              <a:spcAft>
                <a:spcPts val="0"/>
              </a:spcAft>
              <a:buFont typeface="Wingdings 2"/>
              <a:buChar char=""/>
              <a:defRPr/>
            </a:pPr>
            <a:r>
              <a:rPr lang="es-ES" sz="2000" b="1" dirty="0">
                <a:solidFill>
                  <a:schemeClr val="hlink"/>
                </a:solidFill>
                <a:latin typeface="Arial" charset="0"/>
              </a:rPr>
              <a:t>La cabeza de la hidra (1978</a:t>
            </a:r>
            <a:r>
              <a:rPr lang="es-ES" sz="2000" b="1" dirty="0">
                <a:latin typeface="Arial" charset="0"/>
              </a:rPr>
              <a:t>)</a:t>
            </a:r>
            <a:endParaRPr lang="es-ES" sz="2000" b="1" u="sng" dirty="0">
              <a:latin typeface="Arial" charset="0"/>
            </a:endParaRPr>
          </a:p>
        </p:txBody>
      </p:sp>
      <p:sp>
        <p:nvSpPr>
          <p:cNvPr id="47108" name="Rectangle 4"/>
          <p:cNvSpPr>
            <a:spLocks noGrp="1" noChangeArrowheads="1"/>
          </p:cNvSpPr>
          <p:nvPr>
            <p:ph sz="half" idx="2"/>
          </p:nvPr>
        </p:nvSpPr>
        <p:spPr>
          <a:xfrm>
            <a:off x="4716463" y="1268413"/>
            <a:ext cx="4038600" cy="4530725"/>
          </a:xfrm>
        </p:spPr>
        <p:txBody>
          <a:bodyPr>
            <a:normAutofit fontScale="85000" lnSpcReduction="20000"/>
          </a:bodyPr>
          <a:lstStyle/>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Una familia lejana (1980)</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Agua quemada (1981)</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Gringo viejo (1985)</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Cristóbal Nonato (1987)</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La campaña (1990)</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El naranjo o los círculos del tiempo (1993)</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Diana o la cazadora solitaria (1994)</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La frontera de cristal, una novela en nueve cuentos (1995)</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Los años de Laura Díaz (1999)</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Todos los gatos son pardos</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El tuerto es rey (1970)</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Los reinos originarios</a:t>
            </a:r>
          </a:p>
          <a:p>
            <a:pPr marL="448056" indent="-384048" eaLnBrk="1" fontAlgn="auto" hangingPunct="1">
              <a:lnSpc>
                <a:spcPct val="80000"/>
              </a:lnSpc>
              <a:spcAft>
                <a:spcPts val="0"/>
              </a:spcAft>
              <a:buFont typeface="Wingdings 2"/>
              <a:buChar char=""/>
              <a:defRPr/>
            </a:pPr>
            <a:r>
              <a:rPr lang="es-ES" sz="2000" b="1">
                <a:solidFill>
                  <a:schemeClr val="hlink"/>
                </a:solidFill>
                <a:latin typeface="Arial" charset="0"/>
              </a:rPr>
              <a:t>Orquídeas a la luz de la luna (1982).</a:t>
            </a:r>
            <a:br>
              <a:rPr lang="es-ES" sz="2000" b="1">
                <a:solidFill>
                  <a:schemeClr val="hlink"/>
                </a:solidFill>
                <a:latin typeface="Arial" charset="0"/>
              </a:rPr>
            </a:br>
            <a:endParaRPr lang="es-ES" sz="2000" b="1">
              <a:solidFill>
                <a:schemeClr val="hlink"/>
              </a:solidFill>
              <a:latin typeface="Arial" charset="0"/>
            </a:endParaRPr>
          </a:p>
        </p:txBody>
      </p:sp>
      <mc:AlternateContent xmlns:mc="http://schemas.openxmlformats.org/markup-compatibility/2006" xmlns:p14="http://schemas.microsoft.com/office/powerpoint/2010/main">
        <mc:Choice Requires="p14">
          <p:contentPart p14:bwMode="auto" r:id="rId2">
            <p14:nvContentPartPr>
              <p14:cNvPr id="1026" name="Ink 5"/>
              <p14:cNvContentPartPr>
                <a14:cpLocks xmlns:a14="http://schemas.microsoft.com/office/drawing/2010/main" noRot="1" noChangeAspect="1" noEditPoints="1" noChangeArrowheads="1" noChangeShapeType="1"/>
              </p14:cNvContentPartPr>
              <p14:nvPr/>
            </p14:nvContentPartPr>
            <p14:xfrm>
              <a:off x="2811463" y="5257800"/>
              <a:ext cx="1587" cy="1588"/>
            </p14:xfrm>
          </p:contentPart>
        </mc:Choice>
        <mc:Fallback xmlns="">
          <p:pic>
            <p:nvPicPr>
              <p:cNvPr id="1026" name="Ink 5"/>
              <p:cNvPicPr>
                <a:picLocks noRot="1" noChangeAspect="1" noEditPoints="1" noChangeArrowheads="1" noChangeShapeType="1"/>
              </p:cNvPicPr>
              <p:nvPr/>
            </p:nvPicPr>
            <p:blipFill>
              <a:blip r:embed="rId3"/>
              <a:stretch>
                <a:fillRect/>
              </a:stretch>
            </p:blipFill>
            <p:spPr>
              <a:xfrm>
                <a:off x="2733700" y="5179988"/>
                <a:ext cx="157113" cy="15721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27" name="Ink 6"/>
              <p14:cNvContentPartPr>
                <a14:cpLocks xmlns:a14="http://schemas.microsoft.com/office/drawing/2010/main" noRot="1" noChangeAspect="1" noEditPoints="1" noChangeArrowheads="1" noChangeShapeType="1"/>
              </p14:cNvContentPartPr>
              <p14:nvPr/>
            </p14:nvContentPartPr>
            <p14:xfrm>
              <a:off x="2835275" y="5429250"/>
              <a:ext cx="1588" cy="1588"/>
            </p14:xfrm>
          </p:contentPart>
        </mc:Choice>
        <mc:Fallback xmlns="">
          <p:pic>
            <p:nvPicPr>
              <p:cNvPr id="1027" name="Ink 6"/>
              <p:cNvPicPr>
                <a:picLocks noRot="1" noChangeAspect="1" noEditPoints="1" noChangeArrowheads="1" noChangeShapeType="1"/>
              </p:cNvPicPr>
              <p:nvPr/>
            </p:nvPicPr>
            <p:blipFill>
              <a:blip r:embed="rId3"/>
              <a:stretch>
                <a:fillRect/>
              </a:stretch>
            </p:blipFill>
            <p:spPr>
              <a:xfrm>
                <a:off x="2757463" y="5351438"/>
                <a:ext cx="157212" cy="15721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8" name="Ink 7"/>
              <p14:cNvContentPartPr>
                <a14:cpLocks xmlns:a14="http://schemas.microsoft.com/office/drawing/2010/main" noRot="1" noChangeAspect="1" noEditPoints="1" noChangeArrowheads="1" noChangeShapeType="1"/>
              </p14:cNvContentPartPr>
              <p14:nvPr/>
            </p14:nvContentPartPr>
            <p14:xfrm>
              <a:off x="4251325" y="4606925"/>
              <a:ext cx="1588" cy="1588"/>
            </p14:xfrm>
          </p:contentPart>
        </mc:Choice>
        <mc:Fallback xmlns="">
          <p:pic>
            <p:nvPicPr>
              <p:cNvPr id="1028" name="Ink 7"/>
              <p:cNvPicPr>
                <a:picLocks noRot="1" noChangeAspect="1" noEditPoints="1" noChangeArrowheads="1" noChangeShapeType="1"/>
              </p:cNvPicPr>
              <p:nvPr/>
            </p:nvPicPr>
            <p:blipFill>
              <a:blip r:embed="rId6"/>
              <a:stretch>
                <a:fillRect/>
              </a:stretch>
            </p:blipFill>
            <p:spPr>
              <a:xfrm>
                <a:off x="4173513" y="4529113"/>
                <a:ext cx="157212" cy="157212"/>
              </a:xfrm>
              <a:prstGeom prst="rect">
                <a:avLst/>
              </a:prstGeom>
            </p:spPr>
          </p:pic>
        </mc:Fallback>
      </mc:AlternateContent>
    </p:spTree>
    <p:extLst>
      <p:ext uri="{BB962C8B-B14F-4D97-AF65-F5344CB8AC3E}">
        <p14:creationId xmlns:p14="http://schemas.microsoft.com/office/powerpoint/2010/main" val="3835683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7813"/>
            <a:ext cx="8229600" cy="919162"/>
          </a:xfrm>
        </p:spPr>
        <p:txBody>
          <a:bodyPr/>
          <a:lstStyle/>
          <a:p>
            <a:pPr marL="484632" indent="0" eaLnBrk="1" fontAlgn="auto" hangingPunct="1">
              <a:spcAft>
                <a:spcPts val="0"/>
              </a:spcAft>
              <a:defRPr/>
            </a:pPr>
            <a:r>
              <a:rPr lang="es-PE" sz="3600" b="1" dirty="0">
                <a:solidFill>
                  <a:schemeClr val="tx1"/>
                </a:solidFill>
                <a:effectLst/>
                <a:latin typeface="Verdana" pitchFamily="34" charset="0"/>
              </a:rPr>
              <a:t>Julio Cortázar</a:t>
            </a:r>
            <a:endParaRPr lang="es-ES" sz="3600" b="1" dirty="0">
              <a:solidFill>
                <a:schemeClr val="tx1"/>
              </a:solidFill>
              <a:effectLst/>
              <a:latin typeface="Verdana" pitchFamily="34" charset="0"/>
            </a:endParaRPr>
          </a:p>
        </p:txBody>
      </p:sp>
      <p:pic>
        <p:nvPicPr>
          <p:cNvPr id="20483" name="Picture 7" descr="Buenos Aires - 1939">
            <a:hlinkClick r:id="rId2"/>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250825" y="1412875"/>
            <a:ext cx="2438400" cy="3352800"/>
          </a:xfrm>
        </p:spPr>
      </p:pic>
      <p:sp>
        <p:nvSpPr>
          <p:cNvPr id="20484" name="Rectangle 4"/>
          <p:cNvSpPr>
            <a:spLocks noGrp="1" noChangeArrowheads="1"/>
          </p:cNvSpPr>
          <p:nvPr>
            <p:ph type="body" sz="half" idx="2"/>
          </p:nvPr>
        </p:nvSpPr>
        <p:spPr>
          <a:xfrm>
            <a:off x="2627313" y="1341438"/>
            <a:ext cx="6172200" cy="5184775"/>
          </a:xfrm>
        </p:spPr>
        <p:txBody>
          <a:bodyPr>
            <a:normAutofit/>
          </a:bodyPr>
          <a:lstStyle/>
          <a:p>
            <a:pPr eaLnBrk="1" hangingPunct="1">
              <a:lnSpc>
                <a:spcPct val="80000"/>
              </a:lnSpc>
            </a:pPr>
            <a:r>
              <a:rPr lang="es-PE" sz="1900" b="1" smtClean="0">
                <a:solidFill>
                  <a:schemeClr val="hlink"/>
                </a:solidFill>
              </a:rPr>
              <a:t>J</a:t>
            </a:r>
            <a:r>
              <a:rPr lang="es-ES" sz="1900" b="1" smtClean="0">
                <a:solidFill>
                  <a:schemeClr val="hlink"/>
                </a:solidFill>
              </a:rPr>
              <a:t>ulio Cortázar nació en Bruselas el 26</a:t>
            </a:r>
            <a:r>
              <a:rPr lang="es-PE" sz="1900" b="1" smtClean="0">
                <a:solidFill>
                  <a:schemeClr val="hlink"/>
                </a:solidFill>
              </a:rPr>
              <a:t> de </a:t>
            </a:r>
            <a:r>
              <a:rPr lang="es-ES" sz="1900" b="1" smtClean="0">
                <a:solidFill>
                  <a:schemeClr val="hlink"/>
                </a:solidFill>
              </a:rPr>
              <a:t>Agosto de 1914,</a:t>
            </a:r>
            <a:r>
              <a:rPr lang="es-PE" sz="1900" b="1" smtClean="0">
                <a:solidFill>
                  <a:schemeClr val="hlink"/>
                </a:solidFill>
              </a:rPr>
              <a:t> </a:t>
            </a:r>
            <a:r>
              <a:rPr lang="es-ES" sz="1900" b="1" smtClean="0">
                <a:solidFill>
                  <a:schemeClr val="hlink"/>
                </a:solidFill>
              </a:rPr>
              <a:t>de padres argentinos. </a:t>
            </a:r>
            <a:endParaRPr lang="es-PE" sz="1900" b="1" smtClean="0">
              <a:solidFill>
                <a:schemeClr val="hlink"/>
              </a:solidFill>
            </a:endParaRPr>
          </a:p>
          <a:p>
            <a:pPr algn="just" eaLnBrk="1" hangingPunct="1">
              <a:lnSpc>
                <a:spcPct val="80000"/>
              </a:lnSpc>
            </a:pPr>
            <a:r>
              <a:rPr lang="es-ES" sz="1900" b="1" smtClean="0">
                <a:solidFill>
                  <a:schemeClr val="hlink"/>
                </a:solidFill>
                <a:cs typeface="Arial" charset="0"/>
              </a:rPr>
              <a:t>Cuando sólo tenía nueve años, escribió sus primeros ejercicios literarios</a:t>
            </a:r>
            <a:r>
              <a:rPr lang="es-PE" sz="1900" b="1" smtClean="0">
                <a:solidFill>
                  <a:schemeClr val="hlink"/>
                </a:solidFill>
                <a:cs typeface="Arial" charset="0"/>
              </a:rPr>
              <a:t>.</a:t>
            </a:r>
            <a:endParaRPr lang="es-ES" sz="1900" b="1" smtClean="0">
              <a:solidFill>
                <a:schemeClr val="hlink"/>
              </a:solidFill>
              <a:cs typeface="Times New Roman" pitchFamily="18" charset="0"/>
            </a:endParaRPr>
          </a:p>
          <a:p>
            <a:pPr eaLnBrk="1" hangingPunct="1">
              <a:lnSpc>
                <a:spcPct val="80000"/>
              </a:lnSpc>
            </a:pPr>
            <a:r>
              <a:rPr lang="es-PE" sz="1900" b="1" smtClean="0">
                <a:solidFill>
                  <a:schemeClr val="hlink"/>
                </a:solidFill>
              </a:rPr>
              <a:t>A lo 18 años </a:t>
            </a:r>
            <a:r>
              <a:rPr lang="es-ES" sz="1900" b="1" smtClean="0">
                <a:solidFill>
                  <a:schemeClr val="hlink"/>
                </a:solidFill>
                <a:cs typeface="Times New Roman" pitchFamily="18" charset="0"/>
              </a:rPr>
              <a:t>, se recibe de maestro normal en la Escuela Mariano Acosta</a:t>
            </a:r>
            <a:r>
              <a:rPr lang="es-PE" sz="1900" b="1" smtClean="0">
                <a:solidFill>
                  <a:schemeClr val="hlink"/>
                </a:solidFill>
                <a:cs typeface="Times New Roman" pitchFamily="18" charset="0"/>
              </a:rPr>
              <a:t>. </a:t>
            </a:r>
          </a:p>
          <a:p>
            <a:pPr eaLnBrk="1" hangingPunct="1">
              <a:lnSpc>
                <a:spcPct val="80000"/>
              </a:lnSpc>
            </a:pPr>
            <a:r>
              <a:rPr lang="es-PE" sz="1900" b="1" smtClean="0">
                <a:solidFill>
                  <a:schemeClr val="hlink"/>
                </a:solidFill>
              </a:rPr>
              <a:t>Cortázar </a:t>
            </a:r>
            <a:r>
              <a:rPr lang="es-ES" sz="1900" b="1" smtClean="0">
                <a:solidFill>
                  <a:schemeClr val="hlink"/>
                </a:solidFill>
                <a:cs typeface="Arial" charset="0"/>
              </a:rPr>
              <a:t>formó parte del grupo de escritores que se llamó Generación del 40</a:t>
            </a:r>
            <a:endParaRPr lang="es-PE" sz="1900" b="1" smtClean="0">
              <a:solidFill>
                <a:schemeClr val="hlink"/>
              </a:solidFill>
              <a:cs typeface="Arial" charset="0"/>
            </a:endParaRPr>
          </a:p>
          <a:p>
            <a:pPr eaLnBrk="1" hangingPunct="1">
              <a:lnSpc>
                <a:spcPct val="80000"/>
              </a:lnSpc>
            </a:pPr>
            <a:r>
              <a:rPr lang="es-PE" sz="1900" b="1" smtClean="0">
                <a:solidFill>
                  <a:schemeClr val="hlink"/>
                </a:solidFill>
                <a:cs typeface="Times New Roman" pitchFamily="18" charset="0"/>
              </a:rPr>
              <a:t>D</a:t>
            </a:r>
            <a:r>
              <a:rPr lang="es-ES" sz="1900" b="1" smtClean="0">
                <a:solidFill>
                  <a:schemeClr val="hlink"/>
                </a:solidFill>
                <a:cs typeface="Times New Roman" pitchFamily="18" charset="0"/>
              </a:rPr>
              <a:t>ict</a:t>
            </a:r>
            <a:r>
              <a:rPr lang="es-PE" sz="1900" b="1" smtClean="0">
                <a:solidFill>
                  <a:schemeClr val="hlink"/>
                </a:solidFill>
                <a:cs typeface="Times New Roman" pitchFamily="18" charset="0"/>
              </a:rPr>
              <a:t>ó</a:t>
            </a:r>
            <a:r>
              <a:rPr lang="es-ES" sz="1900" b="1" smtClean="0">
                <a:solidFill>
                  <a:schemeClr val="hlink"/>
                </a:solidFill>
                <a:cs typeface="Times New Roman" pitchFamily="18" charset="0"/>
              </a:rPr>
              <a:t> cátedras sobre literatura francesa en la Universidad de Cuyo</a:t>
            </a:r>
            <a:r>
              <a:rPr lang="es-PE" sz="1900" b="1" smtClean="0">
                <a:solidFill>
                  <a:schemeClr val="hlink"/>
                </a:solidFill>
                <a:cs typeface="Times New Roman" pitchFamily="18" charset="0"/>
              </a:rPr>
              <a:t>, pero renunció </a:t>
            </a:r>
            <a:r>
              <a:rPr lang="es-ES" sz="1900" b="1" smtClean="0">
                <a:solidFill>
                  <a:schemeClr val="hlink"/>
                </a:solidFill>
                <a:cs typeface="Times New Roman" pitchFamily="18" charset="0"/>
              </a:rPr>
              <a:t>por razones políticas</a:t>
            </a:r>
            <a:r>
              <a:rPr lang="es-PE" sz="1900" b="1" smtClean="0">
                <a:solidFill>
                  <a:schemeClr val="hlink"/>
                </a:solidFill>
                <a:cs typeface="Times New Roman" pitchFamily="18" charset="0"/>
              </a:rPr>
              <a:t>.</a:t>
            </a:r>
          </a:p>
          <a:p>
            <a:pPr eaLnBrk="1" hangingPunct="1">
              <a:lnSpc>
                <a:spcPct val="80000"/>
              </a:lnSpc>
            </a:pPr>
            <a:r>
              <a:rPr lang="es-PE" sz="1900" b="1" smtClean="0">
                <a:solidFill>
                  <a:schemeClr val="hlink"/>
                </a:solidFill>
              </a:rPr>
              <a:t>En 1951 se instala en París gracias a una beca. Trabaja para la UNESCO como traductor</a:t>
            </a:r>
          </a:p>
          <a:p>
            <a:pPr eaLnBrk="1" hangingPunct="1">
              <a:lnSpc>
                <a:spcPct val="80000"/>
              </a:lnSpc>
            </a:pPr>
            <a:r>
              <a:rPr lang="es-PE" sz="1900" b="1" smtClean="0">
                <a:solidFill>
                  <a:schemeClr val="hlink"/>
                </a:solidFill>
                <a:cs typeface="Arial" charset="0"/>
              </a:rPr>
              <a:t>A</a:t>
            </a:r>
            <a:r>
              <a:rPr lang="es-ES" sz="1900" b="1" smtClean="0">
                <a:solidFill>
                  <a:schemeClr val="hlink"/>
                </a:solidFill>
                <a:cs typeface="Arial" charset="0"/>
              </a:rPr>
              <a:t> partir de la década del </a:t>
            </a:r>
            <a:r>
              <a:rPr lang="es-PE" sz="1900" b="1" smtClean="0">
                <a:solidFill>
                  <a:schemeClr val="hlink"/>
                </a:solidFill>
                <a:cs typeface="Arial" charset="0"/>
              </a:rPr>
              <a:t>70 </a:t>
            </a:r>
            <a:r>
              <a:rPr lang="es-ES" sz="1900" b="1" smtClean="0">
                <a:solidFill>
                  <a:schemeClr val="hlink"/>
                </a:solidFill>
                <a:cs typeface="Times New Roman" pitchFamily="18" charset="0"/>
              </a:rPr>
              <a:t>estuvo cerca de la Revolución Cubana </a:t>
            </a:r>
            <a:r>
              <a:rPr lang="es-PE" sz="1900" b="1" smtClean="0">
                <a:solidFill>
                  <a:schemeClr val="hlink"/>
                </a:solidFill>
                <a:cs typeface="Times New Roman" pitchFamily="18" charset="0"/>
              </a:rPr>
              <a:t>;</a:t>
            </a:r>
            <a:r>
              <a:rPr lang="es-ES" sz="1900" b="1" smtClean="0">
                <a:solidFill>
                  <a:schemeClr val="hlink"/>
                </a:solidFill>
                <a:cs typeface="Times New Roman" pitchFamily="18" charset="0"/>
              </a:rPr>
              <a:t>en los años </a:t>
            </a:r>
            <a:r>
              <a:rPr lang="es-PE" sz="1900" b="1" smtClean="0">
                <a:solidFill>
                  <a:schemeClr val="hlink"/>
                </a:solidFill>
                <a:cs typeface="Times New Roman" pitchFamily="18" charset="0"/>
              </a:rPr>
              <a:t>80</a:t>
            </a:r>
            <a:r>
              <a:rPr lang="es-ES" sz="1900" b="1" smtClean="0">
                <a:solidFill>
                  <a:schemeClr val="hlink"/>
                </a:solidFill>
                <a:cs typeface="Times New Roman" pitchFamily="18" charset="0"/>
              </a:rPr>
              <a:t> a los sandinistas nicaragüenses </a:t>
            </a:r>
            <a:endParaRPr lang="es-PE" sz="1900" b="1" smtClean="0">
              <a:solidFill>
                <a:schemeClr val="hlink"/>
              </a:solidFill>
              <a:cs typeface="Times New Roman" pitchFamily="18" charset="0"/>
            </a:endParaRPr>
          </a:p>
          <a:p>
            <a:pPr eaLnBrk="1" hangingPunct="1">
              <a:lnSpc>
                <a:spcPct val="80000"/>
              </a:lnSpc>
            </a:pPr>
            <a:r>
              <a:rPr lang="es-ES" sz="1900" b="1" smtClean="0">
                <a:solidFill>
                  <a:schemeClr val="hlink"/>
                </a:solidFill>
                <a:cs typeface="Times New Roman" pitchFamily="18" charset="0"/>
              </a:rPr>
              <a:t>el 12 de febrero de 1984 murió en París de leucemia</a:t>
            </a:r>
            <a:r>
              <a:rPr lang="es-ES" sz="1900" b="1" smtClean="0">
                <a:solidFill>
                  <a:schemeClr val="hlink"/>
                </a:solidFill>
                <a:latin typeface="Arial" charset="0"/>
                <a:cs typeface="Times New Roman" pitchFamily="18" charset="0"/>
              </a:rPr>
              <a:t> </a:t>
            </a:r>
          </a:p>
          <a:p>
            <a:pPr eaLnBrk="1" hangingPunct="1">
              <a:lnSpc>
                <a:spcPct val="80000"/>
              </a:lnSpc>
            </a:pPr>
            <a:endParaRPr lang="es-PE" sz="1900" b="1" smtClean="0">
              <a:solidFill>
                <a:schemeClr val="hlink"/>
              </a:solidFill>
              <a:latin typeface="Arial" charset="0"/>
              <a:cs typeface="Times New Roman" pitchFamily="18" charset="0"/>
            </a:endParaRPr>
          </a:p>
          <a:p>
            <a:pPr eaLnBrk="1" hangingPunct="1">
              <a:lnSpc>
                <a:spcPct val="80000"/>
              </a:lnSpc>
            </a:pPr>
            <a:endParaRPr lang="es-PE" sz="1600" b="1" smtClean="0">
              <a:solidFill>
                <a:schemeClr val="hlink"/>
              </a:solidFill>
              <a:latin typeface="Arial" charset="0"/>
              <a:cs typeface="Arial" charset="0"/>
            </a:endParaRPr>
          </a:p>
        </p:txBody>
      </p:sp>
    </p:spTree>
    <p:extLst>
      <p:ext uri="{BB962C8B-B14F-4D97-AF65-F5344CB8AC3E}">
        <p14:creationId xmlns:p14="http://schemas.microsoft.com/office/powerpoint/2010/main" val="229513989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334</TotalTime>
  <Words>1485</Words>
  <Application>Microsoft Macintosh PowerPoint</Application>
  <PresentationFormat>Presentación en pantalla (4:3)</PresentationFormat>
  <Paragraphs>194</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Espiral</vt:lpstr>
      <vt:lpstr>LITERATURA LATINOAMERICANA</vt:lpstr>
      <vt:lpstr>Presentación de PowerPoint</vt:lpstr>
      <vt:lpstr>QUÉ ES EL BOOM LATINOAMERICANO?</vt:lpstr>
      <vt:lpstr>REPRESENTANTES DEL BOOM LATINOAMERICANO</vt:lpstr>
      <vt:lpstr>REPRESENTANTES DEL BOOM  HISPANOAMERICANO</vt:lpstr>
      <vt:lpstr>Presentación de PowerPoint</vt:lpstr>
      <vt:lpstr>CARLOS FUENTES</vt:lpstr>
      <vt:lpstr>Producción literaria </vt:lpstr>
      <vt:lpstr>Julio Cortázar</vt:lpstr>
      <vt:lpstr>Producción Literaria</vt:lpstr>
      <vt:lpstr>Rayuela</vt:lpstr>
      <vt:lpstr>MARIO VARGAS LLOSA</vt:lpstr>
      <vt:lpstr>La Fiesta del Chivo</vt:lpstr>
      <vt:lpstr>Travesuras de la Niña Mala</vt:lpstr>
      <vt:lpstr>Gabriel García Márquez</vt:lpstr>
      <vt:lpstr>Características de su obra</vt:lpstr>
      <vt:lpstr>Cien años de soledad</vt:lpstr>
      <vt:lpstr>PRECURSORES DEL BOOM</vt:lpstr>
      <vt:lpstr>CONTINUACION…</vt:lpstr>
      <vt:lpstr>Presentación de PowerPoint</vt:lpstr>
      <vt:lpstr>ESCRITORES QUE HAN GANADO PREMIOS NOBEL  LATINOAMERICANOS</vt:lpstr>
      <vt:lpstr>CONTINUACIÓN DE …</vt:lpstr>
      <vt:lpstr>LITERATURA CHILENA</vt:lpstr>
      <vt:lpstr>LITERATURA CHILENA</vt:lpstr>
      <vt:lpstr>Presentación de PowerPoint</vt:lpstr>
      <vt:lpstr>Presentación de PowerPoint</vt:lpstr>
      <vt:lpstr>Presentación de PowerPoint</vt:lpstr>
    </vt:vector>
  </TitlesOfParts>
  <Company>Windows XP Titan Ultimate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LITERATURA LATINOAMERICANA</dc:title>
  <dc:creator>Administrador</dc:creator>
  <cp:lastModifiedBy>Jackeline Pachón Orozco</cp:lastModifiedBy>
  <cp:revision>40</cp:revision>
  <dcterms:created xsi:type="dcterms:W3CDTF">2012-01-29T19:26:38Z</dcterms:created>
  <dcterms:modified xsi:type="dcterms:W3CDTF">2020-06-08T17:15:33Z</dcterms:modified>
</cp:coreProperties>
</file>