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16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13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833BDE-9D01-6C4A-B90C-E80997411524}" type="doc">
      <dgm:prSet loTypeId="urn:microsoft.com/office/officeart/2005/8/layout/hierarchy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8DB2DB9D-F6B9-9344-95EA-0F2C928AF622}">
      <dgm:prSet phldrT="[Texto]"/>
      <dgm:spPr/>
      <dgm:t>
        <a:bodyPr/>
        <a:lstStyle/>
        <a:p>
          <a:r>
            <a:rPr lang="es-ES" dirty="0" smtClean="0">
              <a:solidFill>
                <a:srgbClr val="FEFAC9"/>
              </a:solidFill>
            </a:rPr>
            <a:t>Características de la Literatura Renacentista</a:t>
          </a:r>
          <a:endParaRPr lang="es-ES" dirty="0">
            <a:solidFill>
              <a:srgbClr val="FEFAC9"/>
            </a:solidFill>
          </a:endParaRPr>
        </a:p>
      </dgm:t>
    </dgm:pt>
    <dgm:pt modelId="{6A7C4C03-80F4-FE47-96B6-57D15FEB2393}" type="parTrans" cxnId="{B57F837A-66CE-854B-85BB-2DEA84D68B2E}">
      <dgm:prSet/>
      <dgm:spPr/>
      <dgm:t>
        <a:bodyPr/>
        <a:lstStyle/>
        <a:p>
          <a:endParaRPr lang="es-ES"/>
        </a:p>
      </dgm:t>
    </dgm:pt>
    <dgm:pt modelId="{55C484A3-32C2-7848-8258-91B6040268F5}" type="sibTrans" cxnId="{B57F837A-66CE-854B-85BB-2DEA84D68B2E}">
      <dgm:prSet/>
      <dgm:spPr/>
      <dgm:t>
        <a:bodyPr/>
        <a:lstStyle/>
        <a:p>
          <a:endParaRPr lang="es-ES"/>
        </a:p>
      </dgm:t>
    </dgm:pt>
    <dgm:pt modelId="{C4F803AE-754A-9A4D-810E-BF19952F0FCE}">
      <dgm:prSet phldrT="[Texto]"/>
      <dgm:spPr/>
      <dgm:t>
        <a:bodyPr/>
        <a:lstStyle/>
        <a:p>
          <a:r>
            <a:rPr lang="es-ES" dirty="0" smtClean="0"/>
            <a:t>Visi</a:t>
          </a:r>
          <a:r>
            <a:rPr lang="es-ES" dirty="0" smtClean="0"/>
            <a:t>ón antropocéntrica</a:t>
          </a:r>
          <a:endParaRPr lang="es-ES" dirty="0"/>
        </a:p>
      </dgm:t>
    </dgm:pt>
    <dgm:pt modelId="{A46B3788-899B-A64D-BD1E-2F974BAF3032}" type="parTrans" cxnId="{C02626D7-1FE2-CD45-B9ED-D20D20FB0012}">
      <dgm:prSet/>
      <dgm:spPr/>
      <dgm:t>
        <a:bodyPr/>
        <a:lstStyle/>
        <a:p>
          <a:endParaRPr lang="es-ES"/>
        </a:p>
      </dgm:t>
    </dgm:pt>
    <dgm:pt modelId="{254F271D-E34D-2148-8F23-E0D1CB1230F3}" type="sibTrans" cxnId="{C02626D7-1FE2-CD45-B9ED-D20D20FB0012}">
      <dgm:prSet/>
      <dgm:spPr/>
      <dgm:t>
        <a:bodyPr/>
        <a:lstStyle/>
        <a:p>
          <a:endParaRPr lang="es-ES"/>
        </a:p>
      </dgm:t>
    </dgm:pt>
    <dgm:pt modelId="{098508D1-1191-7244-8856-0D07E32193B9}">
      <dgm:prSet phldrT="[Texto]"/>
      <dgm:spPr/>
      <dgm:t>
        <a:bodyPr/>
        <a:lstStyle/>
        <a:p>
          <a:r>
            <a:rPr lang="es-ES" dirty="0" smtClean="0"/>
            <a:t>La raz</a:t>
          </a:r>
          <a:r>
            <a:rPr lang="es-ES" dirty="0" smtClean="0"/>
            <a:t>ón por encima de la fe, el espíritu crítico muy valorado</a:t>
          </a:r>
          <a:endParaRPr lang="es-ES" dirty="0"/>
        </a:p>
      </dgm:t>
    </dgm:pt>
    <dgm:pt modelId="{EEDE1F06-AE32-094B-A06B-0E90ABFC573B}" type="parTrans" cxnId="{F636FCA3-65CB-F34C-B469-753298C42D4F}">
      <dgm:prSet/>
      <dgm:spPr/>
      <dgm:t>
        <a:bodyPr/>
        <a:lstStyle/>
        <a:p>
          <a:endParaRPr lang="es-ES"/>
        </a:p>
      </dgm:t>
    </dgm:pt>
    <dgm:pt modelId="{1F1B9CFD-B7BB-C948-A53D-5FFF5DAE8935}" type="sibTrans" cxnId="{F636FCA3-65CB-F34C-B469-753298C42D4F}">
      <dgm:prSet/>
      <dgm:spPr/>
      <dgm:t>
        <a:bodyPr/>
        <a:lstStyle/>
        <a:p>
          <a:endParaRPr lang="es-ES"/>
        </a:p>
      </dgm:t>
    </dgm:pt>
    <dgm:pt modelId="{A9964690-6204-DA49-8C24-9CE179C2B9E5}">
      <dgm:prSet phldrT="[Texto]"/>
      <dgm:spPr/>
      <dgm:t>
        <a:bodyPr/>
        <a:lstStyle/>
        <a:p>
          <a:r>
            <a:rPr lang="es-ES" dirty="0" smtClean="0"/>
            <a:t>La filosof</a:t>
          </a:r>
          <a:r>
            <a:rPr lang="es-ES" dirty="0" smtClean="0"/>
            <a:t>ía platónica aprovechada para el cristianismo. </a:t>
          </a:r>
          <a:endParaRPr lang="es-ES" dirty="0"/>
        </a:p>
      </dgm:t>
    </dgm:pt>
    <dgm:pt modelId="{27C4CA68-91CA-0E4D-97F2-551F1FBF3DD8}" type="parTrans" cxnId="{FDEF9CBF-B69B-8C4B-9B2E-E3C740FA690A}">
      <dgm:prSet/>
      <dgm:spPr/>
      <dgm:t>
        <a:bodyPr/>
        <a:lstStyle/>
        <a:p>
          <a:endParaRPr lang="es-ES"/>
        </a:p>
      </dgm:t>
    </dgm:pt>
    <dgm:pt modelId="{A38D990B-D6EE-5A4A-A501-99E9650CE668}" type="sibTrans" cxnId="{FDEF9CBF-B69B-8C4B-9B2E-E3C740FA690A}">
      <dgm:prSet/>
      <dgm:spPr/>
      <dgm:t>
        <a:bodyPr/>
        <a:lstStyle/>
        <a:p>
          <a:endParaRPr lang="es-ES"/>
        </a:p>
      </dgm:t>
    </dgm:pt>
    <dgm:pt modelId="{C78148B0-E459-5647-9459-747E4D9F287E}">
      <dgm:prSet phldrT="[Texto]"/>
      <dgm:spPr/>
      <dgm:t>
        <a:bodyPr/>
        <a:lstStyle/>
        <a:p>
          <a:r>
            <a:rPr lang="es-ES" dirty="0" smtClean="0"/>
            <a:t>Revalorizaci</a:t>
          </a:r>
          <a:r>
            <a:rPr lang="es-ES" dirty="0" smtClean="0"/>
            <a:t>ón de los modelos clásicos recogidos en la poética de Aristóteles.</a:t>
          </a:r>
          <a:endParaRPr lang="es-ES" dirty="0"/>
        </a:p>
      </dgm:t>
    </dgm:pt>
    <dgm:pt modelId="{B22B3FC2-6268-B243-80A0-04DA34A01D31}" type="parTrans" cxnId="{D023DF7C-6EBC-494B-B8D5-D74BB37F7F89}">
      <dgm:prSet/>
      <dgm:spPr/>
      <dgm:t>
        <a:bodyPr/>
        <a:lstStyle/>
        <a:p>
          <a:endParaRPr lang="es-ES"/>
        </a:p>
      </dgm:t>
    </dgm:pt>
    <dgm:pt modelId="{61DED256-902D-564A-986E-3C8160B47A80}" type="sibTrans" cxnId="{D023DF7C-6EBC-494B-B8D5-D74BB37F7F89}">
      <dgm:prSet/>
      <dgm:spPr/>
      <dgm:t>
        <a:bodyPr/>
        <a:lstStyle/>
        <a:p>
          <a:endParaRPr lang="es-ES"/>
        </a:p>
      </dgm:t>
    </dgm:pt>
    <dgm:pt modelId="{1D1D77BB-C4A9-5B40-8759-80D3E8EAC500}">
      <dgm:prSet phldrT="[Texto]"/>
      <dgm:spPr/>
      <dgm:t>
        <a:bodyPr/>
        <a:lstStyle/>
        <a:p>
          <a:r>
            <a:rPr lang="es-ES" dirty="0" smtClean="0"/>
            <a:t>Recuperaci</a:t>
          </a:r>
          <a:r>
            <a:rPr lang="es-ES" dirty="0" smtClean="0"/>
            <a:t>ón de la tradición grecolatina</a:t>
          </a:r>
          <a:endParaRPr lang="es-ES" dirty="0"/>
        </a:p>
      </dgm:t>
    </dgm:pt>
    <dgm:pt modelId="{9004547E-CAB8-A54A-8F0C-09A72B2723A6}" type="parTrans" cxnId="{D3073DA4-5893-2A41-BD44-DB4B23151F27}">
      <dgm:prSet/>
      <dgm:spPr/>
      <dgm:t>
        <a:bodyPr/>
        <a:lstStyle/>
        <a:p>
          <a:endParaRPr lang="es-ES"/>
        </a:p>
      </dgm:t>
    </dgm:pt>
    <dgm:pt modelId="{3AC54D99-DE25-5A46-96F3-A2237DEDA690}" type="sibTrans" cxnId="{D3073DA4-5893-2A41-BD44-DB4B23151F27}">
      <dgm:prSet/>
      <dgm:spPr/>
      <dgm:t>
        <a:bodyPr/>
        <a:lstStyle/>
        <a:p>
          <a:endParaRPr lang="es-ES"/>
        </a:p>
      </dgm:t>
    </dgm:pt>
    <dgm:pt modelId="{DB14EECA-81FA-D24C-89A4-EA5F1F36792A}" type="pres">
      <dgm:prSet presAssocID="{3D833BDE-9D01-6C4A-B90C-E8099741152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5173AD3-1E4B-5F46-A4F1-D782DF6BA71A}" type="pres">
      <dgm:prSet presAssocID="{8DB2DB9D-F6B9-9344-95EA-0F2C928AF622}" presName="vertOne" presStyleCnt="0"/>
      <dgm:spPr/>
    </dgm:pt>
    <dgm:pt modelId="{42B53690-0F6B-974E-AE18-AD7DF5B2558C}" type="pres">
      <dgm:prSet presAssocID="{8DB2DB9D-F6B9-9344-95EA-0F2C928AF622}" presName="txOne" presStyleLbl="node0" presStyleIdx="0" presStyleCnt="1" custLinFactY="-40090" custLinFactNeighborX="-11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B6A5A62-FA78-9F4D-B5F9-7C7A3B2DCC3A}" type="pres">
      <dgm:prSet presAssocID="{8DB2DB9D-F6B9-9344-95EA-0F2C928AF622}" presName="parTransOne" presStyleCnt="0"/>
      <dgm:spPr/>
    </dgm:pt>
    <dgm:pt modelId="{F76EDCA6-8259-E944-9C11-C3CDFA3A2644}" type="pres">
      <dgm:prSet presAssocID="{8DB2DB9D-F6B9-9344-95EA-0F2C928AF622}" presName="horzOne" presStyleCnt="0"/>
      <dgm:spPr/>
    </dgm:pt>
    <dgm:pt modelId="{CD88CEEC-BA06-7147-B412-A5825DB153AD}" type="pres">
      <dgm:prSet presAssocID="{C4F803AE-754A-9A4D-810E-BF19952F0FCE}" presName="vertTwo" presStyleCnt="0"/>
      <dgm:spPr/>
    </dgm:pt>
    <dgm:pt modelId="{2EE7CA8E-BC5C-B647-8029-A269578CE75A}" type="pres">
      <dgm:prSet presAssocID="{C4F803AE-754A-9A4D-810E-BF19952F0FCE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E6A965-790B-1B43-AB4F-C124E0FF1F76}" type="pres">
      <dgm:prSet presAssocID="{C4F803AE-754A-9A4D-810E-BF19952F0FCE}" presName="parTransTwo" presStyleCnt="0"/>
      <dgm:spPr/>
    </dgm:pt>
    <dgm:pt modelId="{0F1147C2-D722-DC40-BB4A-02123A2F7DE3}" type="pres">
      <dgm:prSet presAssocID="{C4F803AE-754A-9A4D-810E-BF19952F0FCE}" presName="horzTwo" presStyleCnt="0"/>
      <dgm:spPr/>
    </dgm:pt>
    <dgm:pt modelId="{72BB9AA4-C608-854E-8A09-C4C102C6669C}" type="pres">
      <dgm:prSet presAssocID="{098508D1-1191-7244-8856-0D07E32193B9}" presName="vertThree" presStyleCnt="0"/>
      <dgm:spPr/>
    </dgm:pt>
    <dgm:pt modelId="{72182495-01C7-194F-9B88-96E0F1E41EFD}" type="pres">
      <dgm:prSet presAssocID="{098508D1-1191-7244-8856-0D07E32193B9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07D0F6-3FCE-104B-BB78-FB9C108F1466}" type="pres">
      <dgm:prSet presAssocID="{098508D1-1191-7244-8856-0D07E32193B9}" presName="horzThree" presStyleCnt="0"/>
      <dgm:spPr/>
    </dgm:pt>
    <dgm:pt modelId="{068302A5-8773-5446-9E6D-8726A277938D}" type="pres">
      <dgm:prSet presAssocID="{1F1B9CFD-B7BB-C948-A53D-5FFF5DAE8935}" presName="sibSpaceThree" presStyleCnt="0"/>
      <dgm:spPr/>
    </dgm:pt>
    <dgm:pt modelId="{67988A59-A82E-3947-8DD1-90BE26700A9C}" type="pres">
      <dgm:prSet presAssocID="{A9964690-6204-DA49-8C24-9CE179C2B9E5}" presName="vertThree" presStyleCnt="0"/>
      <dgm:spPr/>
    </dgm:pt>
    <dgm:pt modelId="{7C7E8344-68A9-4E44-93F1-236A039AB990}" type="pres">
      <dgm:prSet presAssocID="{A9964690-6204-DA49-8C24-9CE179C2B9E5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B53FC23-E9F7-274C-8617-F6F6E7294DC8}" type="pres">
      <dgm:prSet presAssocID="{A9964690-6204-DA49-8C24-9CE179C2B9E5}" presName="horzThree" presStyleCnt="0"/>
      <dgm:spPr/>
    </dgm:pt>
    <dgm:pt modelId="{C1C2F80D-D84A-1A4C-9AD3-3E8CD7AB98D3}" type="pres">
      <dgm:prSet presAssocID="{254F271D-E34D-2148-8F23-E0D1CB1230F3}" presName="sibSpaceTwo" presStyleCnt="0"/>
      <dgm:spPr/>
    </dgm:pt>
    <dgm:pt modelId="{4D38848C-166D-154F-A404-821A5227F98D}" type="pres">
      <dgm:prSet presAssocID="{C78148B0-E459-5647-9459-747E4D9F287E}" presName="vertTwo" presStyleCnt="0"/>
      <dgm:spPr/>
    </dgm:pt>
    <dgm:pt modelId="{3452E10E-1E2B-2F47-AC55-BF08AFAF654B}" type="pres">
      <dgm:prSet presAssocID="{C78148B0-E459-5647-9459-747E4D9F287E}" presName="txTwo" presStyleLbl="node2" presStyleIdx="1" presStyleCnt="2">
        <dgm:presLayoutVars>
          <dgm:chPref val="3"/>
        </dgm:presLayoutVars>
      </dgm:prSet>
      <dgm:spPr/>
    </dgm:pt>
    <dgm:pt modelId="{1EDE37EF-B9AE-5E46-A621-145949C8A839}" type="pres">
      <dgm:prSet presAssocID="{C78148B0-E459-5647-9459-747E4D9F287E}" presName="parTransTwo" presStyleCnt="0"/>
      <dgm:spPr/>
    </dgm:pt>
    <dgm:pt modelId="{7235B7F3-4DEC-544B-9DA1-929BE15EAA39}" type="pres">
      <dgm:prSet presAssocID="{C78148B0-E459-5647-9459-747E4D9F287E}" presName="horzTwo" presStyleCnt="0"/>
      <dgm:spPr/>
    </dgm:pt>
    <dgm:pt modelId="{1639A631-5D13-A048-8070-A7B1EF051DF4}" type="pres">
      <dgm:prSet presAssocID="{1D1D77BB-C4A9-5B40-8759-80D3E8EAC500}" presName="vertThree" presStyleCnt="0"/>
      <dgm:spPr/>
    </dgm:pt>
    <dgm:pt modelId="{25BA84B5-1F8C-D649-910B-2C774501C089}" type="pres">
      <dgm:prSet presAssocID="{1D1D77BB-C4A9-5B40-8759-80D3E8EAC500}" presName="txThree" presStyleLbl="node3" presStyleIdx="2" presStyleCnt="3">
        <dgm:presLayoutVars>
          <dgm:chPref val="3"/>
        </dgm:presLayoutVars>
      </dgm:prSet>
      <dgm:spPr/>
    </dgm:pt>
    <dgm:pt modelId="{47DA5419-1CA7-9645-97F3-89137E15CC84}" type="pres">
      <dgm:prSet presAssocID="{1D1D77BB-C4A9-5B40-8759-80D3E8EAC500}" presName="horzThree" presStyleCnt="0"/>
      <dgm:spPr/>
    </dgm:pt>
  </dgm:ptLst>
  <dgm:cxnLst>
    <dgm:cxn modelId="{DD91E07B-27D7-7E4A-B514-5666C268F7CE}" type="presOf" srcId="{A9964690-6204-DA49-8C24-9CE179C2B9E5}" destId="{7C7E8344-68A9-4E44-93F1-236A039AB990}" srcOrd="0" destOrd="0" presId="urn:microsoft.com/office/officeart/2005/8/layout/hierarchy4"/>
    <dgm:cxn modelId="{F636FCA3-65CB-F34C-B469-753298C42D4F}" srcId="{C4F803AE-754A-9A4D-810E-BF19952F0FCE}" destId="{098508D1-1191-7244-8856-0D07E32193B9}" srcOrd="0" destOrd="0" parTransId="{EEDE1F06-AE32-094B-A06B-0E90ABFC573B}" sibTransId="{1F1B9CFD-B7BB-C948-A53D-5FFF5DAE8935}"/>
    <dgm:cxn modelId="{B378C9E0-3C83-804C-A67E-7EFA700C529F}" type="presOf" srcId="{3D833BDE-9D01-6C4A-B90C-E80997411524}" destId="{DB14EECA-81FA-D24C-89A4-EA5F1F36792A}" srcOrd="0" destOrd="0" presId="urn:microsoft.com/office/officeart/2005/8/layout/hierarchy4"/>
    <dgm:cxn modelId="{D023DF7C-6EBC-494B-B8D5-D74BB37F7F89}" srcId="{8DB2DB9D-F6B9-9344-95EA-0F2C928AF622}" destId="{C78148B0-E459-5647-9459-747E4D9F287E}" srcOrd="1" destOrd="0" parTransId="{B22B3FC2-6268-B243-80A0-04DA34A01D31}" sibTransId="{61DED256-902D-564A-986E-3C8160B47A80}"/>
    <dgm:cxn modelId="{F80619E5-15B5-6043-BC8D-5AB3EBCD51D0}" type="presOf" srcId="{C4F803AE-754A-9A4D-810E-BF19952F0FCE}" destId="{2EE7CA8E-BC5C-B647-8029-A269578CE75A}" srcOrd="0" destOrd="0" presId="urn:microsoft.com/office/officeart/2005/8/layout/hierarchy4"/>
    <dgm:cxn modelId="{B57F837A-66CE-854B-85BB-2DEA84D68B2E}" srcId="{3D833BDE-9D01-6C4A-B90C-E80997411524}" destId="{8DB2DB9D-F6B9-9344-95EA-0F2C928AF622}" srcOrd="0" destOrd="0" parTransId="{6A7C4C03-80F4-FE47-96B6-57D15FEB2393}" sibTransId="{55C484A3-32C2-7848-8258-91B6040268F5}"/>
    <dgm:cxn modelId="{C02626D7-1FE2-CD45-B9ED-D20D20FB0012}" srcId="{8DB2DB9D-F6B9-9344-95EA-0F2C928AF622}" destId="{C4F803AE-754A-9A4D-810E-BF19952F0FCE}" srcOrd="0" destOrd="0" parTransId="{A46B3788-899B-A64D-BD1E-2F974BAF3032}" sibTransId="{254F271D-E34D-2148-8F23-E0D1CB1230F3}"/>
    <dgm:cxn modelId="{AE8F2F87-627D-ED43-9D2B-2D3D79A73574}" type="presOf" srcId="{C78148B0-E459-5647-9459-747E4D9F287E}" destId="{3452E10E-1E2B-2F47-AC55-BF08AFAF654B}" srcOrd="0" destOrd="0" presId="urn:microsoft.com/office/officeart/2005/8/layout/hierarchy4"/>
    <dgm:cxn modelId="{802E1FF3-08FD-6044-A5E4-050B05C87FD6}" type="presOf" srcId="{098508D1-1191-7244-8856-0D07E32193B9}" destId="{72182495-01C7-194F-9B88-96E0F1E41EFD}" srcOrd="0" destOrd="0" presId="urn:microsoft.com/office/officeart/2005/8/layout/hierarchy4"/>
    <dgm:cxn modelId="{1F2E438C-B558-334B-94EE-CCD340A154EA}" type="presOf" srcId="{8DB2DB9D-F6B9-9344-95EA-0F2C928AF622}" destId="{42B53690-0F6B-974E-AE18-AD7DF5B2558C}" srcOrd="0" destOrd="0" presId="urn:microsoft.com/office/officeart/2005/8/layout/hierarchy4"/>
    <dgm:cxn modelId="{8C29D9F0-8463-7E45-8370-9A6F35FC51F1}" type="presOf" srcId="{1D1D77BB-C4A9-5B40-8759-80D3E8EAC500}" destId="{25BA84B5-1F8C-D649-910B-2C774501C089}" srcOrd="0" destOrd="0" presId="urn:microsoft.com/office/officeart/2005/8/layout/hierarchy4"/>
    <dgm:cxn modelId="{D3073DA4-5893-2A41-BD44-DB4B23151F27}" srcId="{C78148B0-E459-5647-9459-747E4D9F287E}" destId="{1D1D77BB-C4A9-5B40-8759-80D3E8EAC500}" srcOrd="0" destOrd="0" parTransId="{9004547E-CAB8-A54A-8F0C-09A72B2723A6}" sibTransId="{3AC54D99-DE25-5A46-96F3-A2237DEDA690}"/>
    <dgm:cxn modelId="{FDEF9CBF-B69B-8C4B-9B2E-E3C740FA690A}" srcId="{C4F803AE-754A-9A4D-810E-BF19952F0FCE}" destId="{A9964690-6204-DA49-8C24-9CE179C2B9E5}" srcOrd="1" destOrd="0" parTransId="{27C4CA68-91CA-0E4D-97F2-551F1FBF3DD8}" sibTransId="{A38D990B-D6EE-5A4A-A501-99E9650CE668}"/>
    <dgm:cxn modelId="{0F62910C-BEDC-5D4B-A2DE-CAEC309F53E8}" type="presParOf" srcId="{DB14EECA-81FA-D24C-89A4-EA5F1F36792A}" destId="{85173AD3-1E4B-5F46-A4F1-D782DF6BA71A}" srcOrd="0" destOrd="0" presId="urn:microsoft.com/office/officeart/2005/8/layout/hierarchy4"/>
    <dgm:cxn modelId="{CA73AC10-7B5F-AD4D-AC05-F86545609345}" type="presParOf" srcId="{85173AD3-1E4B-5F46-A4F1-D782DF6BA71A}" destId="{42B53690-0F6B-974E-AE18-AD7DF5B2558C}" srcOrd="0" destOrd="0" presId="urn:microsoft.com/office/officeart/2005/8/layout/hierarchy4"/>
    <dgm:cxn modelId="{D16D68B9-36E9-E649-8D1E-272B6EDBA197}" type="presParOf" srcId="{85173AD3-1E4B-5F46-A4F1-D782DF6BA71A}" destId="{EB6A5A62-FA78-9F4D-B5F9-7C7A3B2DCC3A}" srcOrd="1" destOrd="0" presId="urn:microsoft.com/office/officeart/2005/8/layout/hierarchy4"/>
    <dgm:cxn modelId="{C7742360-42FA-154F-899F-97D825AF927A}" type="presParOf" srcId="{85173AD3-1E4B-5F46-A4F1-D782DF6BA71A}" destId="{F76EDCA6-8259-E944-9C11-C3CDFA3A2644}" srcOrd="2" destOrd="0" presId="urn:microsoft.com/office/officeart/2005/8/layout/hierarchy4"/>
    <dgm:cxn modelId="{5937FFDE-6C79-F64D-8FAB-F5B3A6EDE425}" type="presParOf" srcId="{F76EDCA6-8259-E944-9C11-C3CDFA3A2644}" destId="{CD88CEEC-BA06-7147-B412-A5825DB153AD}" srcOrd="0" destOrd="0" presId="urn:microsoft.com/office/officeart/2005/8/layout/hierarchy4"/>
    <dgm:cxn modelId="{4FB28179-F7A3-174B-8AAB-D41DA6C1519D}" type="presParOf" srcId="{CD88CEEC-BA06-7147-B412-A5825DB153AD}" destId="{2EE7CA8E-BC5C-B647-8029-A269578CE75A}" srcOrd="0" destOrd="0" presId="urn:microsoft.com/office/officeart/2005/8/layout/hierarchy4"/>
    <dgm:cxn modelId="{B06D9E9D-E9A0-C746-A2C7-D852667EBE89}" type="presParOf" srcId="{CD88CEEC-BA06-7147-B412-A5825DB153AD}" destId="{CBE6A965-790B-1B43-AB4F-C124E0FF1F76}" srcOrd="1" destOrd="0" presId="urn:microsoft.com/office/officeart/2005/8/layout/hierarchy4"/>
    <dgm:cxn modelId="{2887E1A9-BF3D-3C42-94AB-1A21E2274FFA}" type="presParOf" srcId="{CD88CEEC-BA06-7147-B412-A5825DB153AD}" destId="{0F1147C2-D722-DC40-BB4A-02123A2F7DE3}" srcOrd="2" destOrd="0" presId="urn:microsoft.com/office/officeart/2005/8/layout/hierarchy4"/>
    <dgm:cxn modelId="{EE08A09F-1BA7-0E4A-A343-009CA8FFD100}" type="presParOf" srcId="{0F1147C2-D722-DC40-BB4A-02123A2F7DE3}" destId="{72BB9AA4-C608-854E-8A09-C4C102C6669C}" srcOrd="0" destOrd="0" presId="urn:microsoft.com/office/officeart/2005/8/layout/hierarchy4"/>
    <dgm:cxn modelId="{B9FA72A1-EC76-234C-95D2-D197E62C94EB}" type="presParOf" srcId="{72BB9AA4-C608-854E-8A09-C4C102C6669C}" destId="{72182495-01C7-194F-9B88-96E0F1E41EFD}" srcOrd="0" destOrd="0" presId="urn:microsoft.com/office/officeart/2005/8/layout/hierarchy4"/>
    <dgm:cxn modelId="{978673AC-DB1A-B843-935F-103586975E75}" type="presParOf" srcId="{72BB9AA4-C608-854E-8A09-C4C102C6669C}" destId="{AA07D0F6-3FCE-104B-BB78-FB9C108F1466}" srcOrd="1" destOrd="0" presId="urn:microsoft.com/office/officeart/2005/8/layout/hierarchy4"/>
    <dgm:cxn modelId="{161E3F4C-6478-A941-8E39-8532C8DEE0A8}" type="presParOf" srcId="{0F1147C2-D722-DC40-BB4A-02123A2F7DE3}" destId="{068302A5-8773-5446-9E6D-8726A277938D}" srcOrd="1" destOrd="0" presId="urn:microsoft.com/office/officeart/2005/8/layout/hierarchy4"/>
    <dgm:cxn modelId="{ED40AC07-CB45-A140-A3A1-4526C7B584BB}" type="presParOf" srcId="{0F1147C2-D722-DC40-BB4A-02123A2F7DE3}" destId="{67988A59-A82E-3947-8DD1-90BE26700A9C}" srcOrd="2" destOrd="0" presId="urn:microsoft.com/office/officeart/2005/8/layout/hierarchy4"/>
    <dgm:cxn modelId="{19241DC9-2382-4A4E-9869-410296AB6A63}" type="presParOf" srcId="{67988A59-A82E-3947-8DD1-90BE26700A9C}" destId="{7C7E8344-68A9-4E44-93F1-236A039AB990}" srcOrd="0" destOrd="0" presId="urn:microsoft.com/office/officeart/2005/8/layout/hierarchy4"/>
    <dgm:cxn modelId="{1B9974F7-2147-F449-A844-67CC2787AEC7}" type="presParOf" srcId="{67988A59-A82E-3947-8DD1-90BE26700A9C}" destId="{1B53FC23-E9F7-274C-8617-F6F6E7294DC8}" srcOrd="1" destOrd="0" presId="urn:microsoft.com/office/officeart/2005/8/layout/hierarchy4"/>
    <dgm:cxn modelId="{DE18E0A2-5729-1D48-A8AF-538176F9F5CB}" type="presParOf" srcId="{F76EDCA6-8259-E944-9C11-C3CDFA3A2644}" destId="{C1C2F80D-D84A-1A4C-9AD3-3E8CD7AB98D3}" srcOrd="1" destOrd="0" presId="urn:microsoft.com/office/officeart/2005/8/layout/hierarchy4"/>
    <dgm:cxn modelId="{80F81177-C933-494E-A2F2-684016DED1A4}" type="presParOf" srcId="{F76EDCA6-8259-E944-9C11-C3CDFA3A2644}" destId="{4D38848C-166D-154F-A404-821A5227F98D}" srcOrd="2" destOrd="0" presId="urn:microsoft.com/office/officeart/2005/8/layout/hierarchy4"/>
    <dgm:cxn modelId="{BA76C75F-F739-3246-AA78-3663A0A80872}" type="presParOf" srcId="{4D38848C-166D-154F-A404-821A5227F98D}" destId="{3452E10E-1E2B-2F47-AC55-BF08AFAF654B}" srcOrd="0" destOrd="0" presId="urn:microsoft.com/office/officeart/2005/8/layout/hierarchy4"/>
    <dgm:cxn modelId="{926C2E64-4D36-E348-B156-2786891857EC}" type="presParOf" srcId="{4D38848C-166D-154F-A404-821A5227F98D}" destId="{1EDE37EF-B9AE-5E46-A621-145949C8A839}" srcOrd="1" destOrd="0" presId="urn:microsoft.com/office/officeart/2005/8/layout/hierarchy4"/>
    <dgm:cxn modelId="{D72AC24B-4E78-6448-97A8-DE8C5EB7969D}" type="presParOf" srcId="{4D38848C-166D-154F-A404-821A5227F98D}" destId="{7235B7F3-4DEC-544B-9DA1-929BE15EAA39}" srcOrd="2" destOrd="0" presId="urn:microsoft.com/office/officeart/2005/8/layout/hierarchy4"/>
    <dgm:cxn modelId="{856AFF84-CB34-7A43-90B2-43C77A4112D4}" type="presParOf" srcId="{7235B7F3-4DEC-544B-9DA1-929BE15EAA39}" destId="{1639A631-5D13-A048-8070-A7B1EF051DF4}" srcOrd="0" destOrd="0" presId="urn:microsoft.com/office/officeart/2005/8/layout/hierarchy4"/>
    <dgm:cxn modelId="{D2A1CFD1-DB40-7044-9857-D5884DF39615}" type="presParOf" srcId="{1639A631-5D13-A048-8070-A7B1EF051DF4}" destId="{25BA84B5-1F8C-D649-910B-2C774501C089}" srcOrd="0" destOrd="0" presId="urn:microsoft.com/office/officeart/2005/8/layout/hierarchy4"/>
    <dgm:cxn modelId="{36600B22-4606-844F-A382-97BFAF821AC1}" type="presParOf" srcId="{1639A631-5D13-A048-8070-A7B1EF051DF4}" destId="{47DA5419-1CA7-9645-97F3-89137E15CC84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0CB665-403D-5B41-97EB-4E056663DC06}" type="doc">
      <dgm:prSet loTypeId="urn:microsoft.com/office/officeart/2005/8/layout/cycle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6B890EA-D9C0-6D4A-A414-B53806309270}">
      <dgm:prSet phldrT="[Texto]"/>
      <dgm:spPr/>
      <dgm:t>
        <a:bodyPr/>
        <a:lstStyle/>
        <a:p>
          <a:r>
            <a:rPr lang="es-ES" dirty="0" smtClean="0"/>
            <a:t>Amor</a:t>
          </a:r>
          <a:endParaRPr lang="es-ES" dirty="0"/>
        </a:p>
      </dgm:t>
    </dgm:pt>
    <dgm:pt modelId="{686C82FE-4C91-E243-9BDB-C89DC09563B1}" type="parTrans" cxnId="{791A4C25-64C2-0241-9F4E-337F276E0C8D}">
      <dgm:prSet/>
      <dgm:spPr/>
      <dgm:t>
        <a:bodyPr/>
        <a:lstStyle/>
        <a:p>
          <a:endParaRPr lang="es-ES"/>
        </a:p>
      </dgm:t>
    </dgm:pt>
    <dgm:pt modelId="{154F3717-75E3-2849-B27C-6D561BD4232A}" type="sibTrans" cxnId="{791A4C25-64C2-0241-9F4E-337F276E0C8D}">
      <dgm:prSet/>
      <dgm:spPr/>
      <dgm:t>
        <a:bodyPr/>
        <a:lstStyle/>
        <a:p>
          <a:endParaRPr lang="es-ES"/>
        </a:p>
      </dgm:t>
    </dgm:pt>
    <dgm:pt modelId="{07E598A5-B410-C349-B543-98B96D739BAE}">
      <dgm:prSet phldrT="[Texto]"/>
      <dgm:spPr/>
      <dgm:t>
        <a:bodyPr/>
        <a:lstStyle/>
        <a:p>
          <a:r>
            <a:rPr lang="es-ES" dirty="0" smtClean="0"/>
            <a:t>Naturaleza</a:t>
          </a:r>
          <a:endParaRPr lang="es-ES" dirty="0"/>
        </a:p>
      </dgm:t>
    </dgm:pt>
    <dgm:pt modelId="{311B52E3-1770-F54B-B623-CB485C85CA33}" type="parTrans" cxnId="{623B44F6-81C1-C347-A706-425E65452514}">
      <dgm:prSet/>
      <dgm:spPr/>
      <dgm:t>
        <a:bodyPr/>
        <a:lstStyle/>
        <a:p>
          <a:endParaRPr lang="es-ES"/>
        </a:p>
      </dgm:t>
    </dgm:pt>
    <dgm:pt modelId="{AD0289BE-0C92-FE4F-8D8E-59EA783D2A96}" type="sibTrans" cxnId="{623B44F6-81C1-C347-A706-425E65452514}">
      <dgm:prSet/>
      <dgm:spPr/>
      <dgm:t>
        <a:bodyPr/>
        <a:lstStyle/>
        <a:p>
          <a:endParaRPr lang="es-ES"/>
        </a:p>
      </dgm:t>
    </dgm:pt>
    <dgm:pt modelId="{7B611996-928B-244D-8883-2EC71049E81E}">
      <dgm:prSet phldrT="[Texto]"/>
      <dgm:spPr/>
      <dgm:t>
        <a:bodyPr/>
        <a:lstStyle/>
        <a:p>
          <a:r>
            <a:rPr lang="es-ES" dirty="0" smtClean="0"/>
            <a:t>Mitolog</a:t>
          </a:r>
          <a:r>
            <a:rPr lang="es-ES" dirty="0" smtClean="0"/>
            <a:t>ía clásica</a:t>
          </a:r>
          <a:endParaRPr lang="es-ES" dirty="0"/>
        </a:p>
      </dgm:t>
    </dgm:pt>
    <dgm:pt modelId="{251CD1A8-FDB9-8541-A339-B20956280569}" type="parTrans" cxnId="{7CACCA94-AEB4-0F4C-B6E6-6BEBE3034680}">
      <dgm:prSet/>
      <dgm:spPr/>
      <dgm:t>
        <a:bodyPr/>
        <a:lstStyle/>
        <a:p>
          <a:endParaRPr lang="es-ES"/>
        </a:p>
      </dgm:t>
    </dgm:pt>
    <dgm:pt modelId="{8A230F61-1E78-F940-994B-59E5246F1BF9}" type="sibTrans" cxnId="{7CACCA94-AEB4-0F4C-B6E6-6BEBE3034680}">
      <dgm:prSet/>
      <dgm:spPr/>
      <dgm:t>
        <a:bodyPr/>
        <a:lstStyle/>
        <a:p>
          <a:endParaRPr lang="es-ES"/>
        </a:p>
      </dgm:t>
    </dgm:pt>
    <dgm:pt modelId="{969D744E-D89F-EE4C-AFF6-5482133FC251}">
      <dgm:prSet phldrT="[Texto]"/>
      <dgm:spPr/>
      <dgm:t>
        <a:bodyPr/>
        <a:lstStyle/>
        <a:p>
          <a:r>
            <a:rPr lang="es-ES" dirty="0" smtClean="0"/>
            <a:t>Hazañas de caballeros</a:t>
          </a:r>
          <a:endParaRPr lang="es-ES" dirty="0"/>
        </a:p>
      </dgm:t>
    </dgm:pt>
    <dgm:pt modelId="{E2DEDDE6-3475-9A47-B347-4B4F16F9BC4C}" type="parTrans" cxnId="{CFD87942-8CB3-1147-B312-CD55D34679E7}">
      <dgm:prSet/>
      <dgm:spPr/>
      <dgm:t>
        <a:bodyPr/>
        <a:lstStyle/>
        <a:p>
          <a:endParaRPr lang="es-ES"/>
        </a:p>
      </dgm:t>
    </dgm:pt>
    <dgm:pt modelId="{40132C34-05CF-2646-B6CE-BA77D2AEAF0D}" type="sibTrans" cxnId="{CFD87942-8CB3-1147-B312-CD55D34679E7}">
      <dgm:prSet/>
      <dgm:spPr/>
      <dgm:t>
        <a:bodyPr/>
        <a:lstStyle/>
        <a:p>
          <a:endParaRPr lang="es-ES"/>
        </a:p>
      </dgm:t>
    </dgm:pt>
    <dgm:pt modelId="{4F3CF8F2-ED8F-B045-ACCF-7541DE31F35D}">
      <dgm:prSet phldrT="[Texto]"/>
      <dgm:spPr/>
      <dgm:t>
        <a:bodyPr/>
        <a:lstStyle/>
        <a:p>
          <a:r>
            <a:rPr lang="es-ES" dirty="0" smtClean="0"/>
            <a:t>Cr</a:t>
          </a:r>
          <a:r>
            <a:rPr lang="es-ES" dirty="0" smtClean="0"/>
            <a:t>ítica social</a:t>
          </a:r>
          <a:endParaRPr lang="es-ES" dirty="0"/>
        </a:p>
      </dgm:t>
    </dgm:pt>
    <dgm:pt modelId="{19543E75-D448-A14E-93C6-04512F41384F}" type="parTrans" cxnId="{05057A5A-A2FB-0343-9A75-2EB4A8B49447}">
      <dgm:prSet/>
      <dgm:spPr/>
      <dgm:t>
        <a:bodyPr/>
        <a:lstStyle/>
        <a:p>
          <a:endParaRPr lang="es-ES"/>
        </a:p>
      </dgm:t>
    </dgm:pt>
    <dgm:pt modelId="{31318985-5702-7F44-9547-50D4DC1468E7}" type="sibTrans" cxnId="{05057A5A-A2FB-0343-9A75-2EB4A8B49447}">
      <dgm:prSet/>
      <dgm:spPr/>
      <dgm:t>
        <a:bodyPr/>
        <a:lstStyle/>
        <a:p>
          <a:endParaRPr lang="es-ES"/>
        </a:p>
      </dgm:t>
    </dgm:pt>
    <dgm:pt modelId="{DE10BF7F-2D1F-0E40-B701-D6978590F6CD}">
      <dgm:prSet phldrT="[Texto]"/>
      <dgm:spPr/>
      <dgm:t>
        <a:bodyPr/>
        <a:lstStyle/>
        <a:p>
          <a:r>
            <a:rPr lang="es-ES" dirty="0" smtClean="0"/>
            <a:t>Cr</a:t>
          </a:r>
          <a:r>
            <a:rPr lang="es-ES" dirty="0" smtClean="0"/>
            <a:t>ítica a la iglesia</a:t>
          </a:r>
          <a:endParaRPr lang="es-ES" dirty="0"/>
        </a:p>
      </dgm:t>
    </dgm:pt>
    <dgm:pt modelId="{F5B19596-9D53-E840-B5B5-7397054ADC09}" type="parTrans" cxnId="{5EA774C9-94E3-034D-9DD0-14BED9C3110D}">
      <dgm:prSet/>
      <dgm:spPr/>
      <dgm:t>
        <a:bodyPr/>
        <a:lstStyle/>
        <a:p>
          <a:endParaRPr lang="es-ES"/>
        </a:p>
      </dgm:t>
    </dgm:pt>
    <dgm:pt modelId="{4047B43D-E22D-B749-8DEC-5F543DA940E0}" type="sibTrans" cxnId="{5EA774C9-94E3-034D-9DD0-14BED9C3110D}">
      <dgm:prSet/>
      <dgm:spPr/>
      <dgm:t>
        <a:bodyPr/>
        <a:lstStyle/>
        <a:p>
          <a:endParaRPr lang="es-ES"/>
        </a:p>
      </dgm:t>
    </dgm:pt>
    <dgm:pt modelId="{C4631D9D-69CB-F844-8026-9A69A295FBE8}">
      <dgm:prSet phldrT="[Texto]"/>
      <dgm:spPr/>
      <dgm:t>
        <a:bodyPr/>
        <a:lstStyle/>
        <a:p>
          <a:r>
            <a:rPr lang="es-ES" dirty="0" smtClean="0"/>
            <a:t>Sentimiento religioso</a:t>
          </a:r>
          <a:endParaRPr lang="es-ES" dirty="0"/>
        </a:p>
      </dgm:t>
    </dgm:pt>
    <dgm:pt modelId="{DC861587-FC77-3D42-B725-06947A5EA23F}" type="parTrans" cxnId="{8508D8F0-F22A-884C-BC39-15BCEB29C799}">
      <dgm:prSet/>
      <dgm:spPr/>
      <dgm:t>
        <a:bodyPr/>
        <a:lstStyle/>
        <a:p>
          <a:endParaRPr lang="es-ES"/>
        </a:p>
      </dgm:t>
    </dgm:pt>
    <dgm:pt modelId="{758EA87A-55B3-F54D-BA21-1A1E23C75B8A}" type="sibTrans" cxnId="{8508D8F0-F22A-884C-BC39-15BCEB29C799}">
      <dgm:prSet/>
      <dgm:spPr/>
      <dgm:t>
        <a:bodyPr/>
        <a:lstStyle/>
        <a:p>
          <a:endParaRPr lang="es-ES"/>
        </a:p>
      </dgm:t>
    </dgm:pt>
    <dgm:pt modelId="{C8ED32D1-0A24-CD44-B5D2-D4B41B181249}">
      <dgm:prSet phldrT="[Texto]"/>
      <dgm:spPr/>
      <dgm:t>
        <a:bodyPr/>
        <a:lstStyle/>
        <a:p>
          <a:r>
            <a:rPr lang="es-ES" dirty="0" smtClean="0"/>
            <a:t>Canto a la belleza del alma y del cuerpo</a:t>
          </a:r>
          <a:endParaRPr lang="es-ES" dirty="0"/>
        </a:p>
      </dgm:t>
    </dgm:pt>
    <dgm:pt modelId="{6FD619CF-4368-5841-9A8C-CC6138538A39}" type="parTrans" cxnId="{2D64B3A8-2B97-D146-89BB-536208768C86}">
      <dgm:prSet/>
      <dgm:spPr/>
      <dgm:t>
        <a:bodyPr/>
        <a:lstStyle/>
        <a:p>
          <a:endParaRPr lang="es-ES"/>
        </a:p>
      </dgm:t>
    </dgm:pt>
    <dgm:pt modelId="{D94EBFFB-E4C2-F342-B7BB-C8F89F77BFBD}" type="sibTrans" cxnId="{2D64B3A8-2B97-D146-89BB-536208768C86}">
      <dgm:prSet/>
      <dgm:spPr/>
      <dgm:t>
        <a:bodyPr/>
        <a:lstStyle/>
        <a:p>
          <a:endParaRPr lang="es-ES"/>
        </a:p>
      </dgm:t>
    </dgm:pt>
    <dgm:pt modelId="{105134B0-F12F-B848-A52B-555C8FABB336}" type="pres">
      <dgm:prSet presAssocID="{740CB665-403D-5B41-97EB-4E056663DC06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088632E0-91AF-4846-B6F4-26E0D60CEA8F}" type="pres">
      <dgm:prSet presAssocID="{740CB665-403D-5B41-97EB-4E056663DC06}" presName="children" presStyleCnt="0"/>
      <dgm:spPr/>
    </dgm:pt>
    <dgm:pt modelId="{9F780059-5DDA-DC45-9FC1-1E30890B5801}" type="pres">
      <dgm:prSet presAssocID="{740CB665-403D-5B41-97EB-4E056663DC06}" presName="child1group" presStyleCnt="0"/>
      <dgm:spPr/>
    </dgm:pt>
    <dgm:pt modelId="{AA6C7B47-A639-DD44-9FA8-79D6B47950AF}" type="pres">
      <dgm:prSet presAssocID="{740CB665-403D-5B41-97EB-4E056663DC06}" presName="child1" presStyleLbl="bgAcc1" presStyleIdx="0" presStyleCnt="4"/>
      <dgm:spPr/>
    </dgm:pt>
    <dgm:pt modelId="{924FF646-418A-E441-B5B6-751621209915}" type="pres">
      <dgm:prSet presAssocID="{740CB665-403D-5B41-97EB-4E056663DC06}" presName="child1Text" presStyleLbl="bgAcc1" presStyleIdx="0" presStyleCnt="4">
        <dgm:presLayoutVars>
          <dgm:bulletEnabled val="1"/>
        </dgm:presLayoutVars>
      </dgm:prSet>
      <dgm:spPr/>
    </dgm:pt>
    <dgm:pt modelId="{D154A725-79C0-9949-8D66-DAFB04E72216}" type="pres">
      <dgm:prSet presAssocID="{740CB665-403D-5B41-97EB-4E056663DC06}" presName="child2group" presStyleCnt="0"/>
      <dgm:spPr/>
    </dgm:pt>
    <dgm:pt modelId="{3EE4712D-7577-9540-A201-1762CBBBF682}" type="pres">
      <dgm:prSet presAssocID="{740CB665-403D-5B41-97EB-4E056663DC06}" presName="child2" presStyleLbl="bgAcc1" presStyleIdx="1" presStyleCnt="4"/>
      <dgm:spPr/>
    </dgm:pt>
    <dgm:pt modelId="{2C0ECBA8-F884-274C-9374-D514533618F4}" type="pres">
      <dgm:prSet presAssocID="{740CB665-403D-5B41-97EB-4E056663DC06}" presName="child2Text" presStyleLbl="bgAcc1" presStyleIdx="1" presStyleCnt="4">
        <dgm:presLayoutVars>
          <dgm:bulletEnabled val="1"/>
        </dgm:presLayoutVars>
      </dgm:prSet>
      <dgm:spPr/>
    </dgm:pt>
    <dgm:pt modelId="{2C7265EC-0031-0D4B-9520-B8686B88BF65}" type="pres">
      <dgm:prSet presAssocID="{740CB665-403D-5B41-97EB-4E056663DC06}" presName="child3group" presStyleCnt="0"/>
      <dgm:spPr/>
    </dgm:pt>
    <dgm:pt modelId="{DA1D9597-674D-6D48-A211-579AB689D121}" type="pres">
      <dgm:prSet presAssocID="{740CB665-403D-5B41-97EB-4E056663DC06}" presName="child3" presStyleLbl="bgAcc1" presStyleIdx="2" presStyleCnt="4"/>
      <dgm:spPr/>
    </dgm:pt>
    <dgm:pt modelId="{69BB76F6-888F-3048-9436-79FAC64106B0}" type="pres">
      <dgm:prSet presAssocID="{740CB665-403D-5B41-97EB-4E056663DC06}" presName="child3Text" presStyleLbl="bgAcc1" presStyleIdx="2" presStyleCnt="4">
        <dgm:presLayoutVars>
          <dgm:bulletEnabled val="1"/>
        </dgm:presLayoutVars>
      </dgm:prSet>
      <dgm:spPr/>
    </dgm:pt>
    <dgm:pt modelId="{BC891B18-8E10-A642-8873-C7CE7F041E6D}" type="pres">
      <dgm:prSet presAssocID="{740CB665-403D-5B41-97EB-4E056663DC06}" presName="child4group" presStyleCnt="0"/>
      <dgm:spPr/>
    </dgm:pt>
    <dgm:pt modelId="{FCA4F9FC-5E3A-104B-8F15-C405FAF06F3F}" type="pres">
      <dgm:prSet presAssocID="{740CB665-403D-5B41-97EB-4E056663DC06}" presName="child4" presStyleLbl="bgAcc1" presStyleIdx="3" presStyleCnt="4"/>
      <dgm:spPr/>
      <dgm:t>
        <a:bodyPr/>
        <a:lstStyle/>
        <a:p>
          <a:endParaRPr lang="es-ES"/>
        </a:p>
      </dgm:t>
    </dgm:pt>
    <dgm:pt modelId="{C53601CD-9930-9E40-B849-98371FE2CDF4}" type="pres">
      <dgm:prSet presAssocID="{740CB665-403D-5B41-97EB-4E056663DC06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81CA68D-F9D7-3744-A216-1F90F181F3A6}" type="pres">
      <dgm:prSet presAssocID="{740CB665-403D-5B41-97EB-4E056663DC06}" presName="childPlaceholder" presStyleCnt="0"/>
      <dgm:spPr/>
    </dgm:pt>
    <dgm:pt modelId="{CA8FFE60-7B50-F64E-8A0D-EF94F9E72EE0}" type="pres">
      <dgm:prSet presAssocID="{740CB665-403D-5B41-97EB-4E056663DC06}" presName="circle" presStyleCnt="0"/>
      <dgm:spPr/>
    </dgm:pt>
    <dgm:pt modelId="{74F9C19F-EC63-4347-B3BC-73722EAB854A}" type="pres">
      <dgm:prSet presAssocID="{740CB665-403D-5B41-97EB-4E056663DC06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0529032C-9910-F24B-874B-F3CAA8FDF724}" type="pres">
      <dgm:prSet presAssocID="{740CB665-403D-5B41-97EB-4E056663DC06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20C2AE58-9406-EA44-B4BB-95F8D2FFCE00}" type="pres">
      <dgm:prSet presAssocID="{740CB665-403D-5B41-97EB-4E056663DC06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EFEB56C-D8CA-DE41-95C4-9EAF446A590D}" type="pres">
      <dgm:prSet presAssocID="{740CB665-403D-5B41-97EB-4E056663DC06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DC3E689C-AF1B-7E4A-A123-F8060FB8CBE1}" type="pres">
      <dgm:prSet presAssocID="{740CB665-403D-5B41-97EB-4E056663DC06}" presName="quadrantPlaceholder" presStyleCnt="0"/>
      <dgm:spPr/>
    </dgm:pt>
    <dgm:pt modelId="{3FD65449-6057-D742-9BA9-61FC452C3DA1}" type="pres">
      <dgm:prSet presAssocID="{740CB665-403D-5B41-97EB-4E056663DC06}" presName="center1" presStyleLbl="fgShp" presStyleIdx="0" presStyleCnt="2"/>
      <dgm:spPr/>
    </dgm:pt>
    <dgm:pt modelId="{ED9EF031-0E6E-FB4C-AB7B-8A2A4471BE80}" type="pres">
      <dgm:prSet presAssocID="{740CB665-403D-5B41-97EB-4E056663DC06}" presName="center2" presStyleLbl="fgShp" presStyleIdx="1" presStyleCnt="2"/>
      <dgm:spPr/>
    </dgm:pt>
  </dgm:ptLst>
  <dgm:cxnLst>
    <dgm:cxn modelId="{24BE5438-B06F-4D48-A856-AE20354D177F}" type="presOf" srcId="{969D744E-D89F-EE4C-AFF6-5482133FC251}" destId="{3EE4712D-7577-9540-A201-1762CBBBF682}" srcOrd="0" destOrd="0" presId="urn:microsoft.com/office/officeart/2005/8/layout/cycle4"/>
    <dgm:cxn modelId="{15488560-47F0-8049-BC56-47D5469AA40D}" type="presOf" srcId="{4F3CF8F2-ED8F-B045-ACCF-7541DE31F35D}" destId="{20C2AE58-9406-EA44-B4BB-95F8D2FFCE00}" srcOrd="0" destOrd="0" presId="urn:microsoft.com/office/officeart/2005/8/layout/cycle4"/>
    <dgm:cxn modelId="{FFCC2D45-1ECF-7E48-A194-CB0FCD351D61}" type="presOf" srcId="{C8ED32D1-0A24-CD44-B5D2-D4B41B181249}" destId="{FCA4F9FC-5E3A-104B-8F15-C405FAF06F3F}" srcOrd="0" destOrd="0" presId="urn:microsoft.com/office/officeart/2005/8/layout/cycle4"/>
    <dgm:cxn modelId="{53AE48F3-3D9D-BB41-8CC1-EA5270302EF9}" type="presOf" srcId="{969D744E-D89F-EE4C-AFF6-5482133FC251}" destId="{2C0ECBA8-F884-274C-9374-D514533618F4}" srcOrd="1" destOrd="0" presId="urn:microsoft.com/office/officeart/2005/8/layout/cycle4"/>
    <dgm:cxn modelId="{8508D8F0-F22A-884C-BC39-15BCEB29C799}" srcId="{740CB665-403D-5B41-97EB-4E056663DC06}" destId="{C4631D9D-69CB-F844-8026-9A69A295FBE8}" srcOrd="3" destOrd="0" parTransId="{DC861587-FC77-3D42-B725-06947A5EA23F}" sibTransId="{758EA87A-55B3-F54D-BA21-1A1E23C75B8A}"/>
    <dgm:cxn modelId="{623B44F6-81C1-C347-A706-425E65452514}" srcId="{46B890EA-D9C0-6D4A-A414-B53806309270}" destId="{07E598A5-B410-C349-B543-98B96D739BAE}" srcOrd="0" destOrd="0" parTransId="{311B52E3-1770-F54B-B623-CB485C85CA33}" sibTransId="{AD0289BE-0C92-FE4F-8D8E-59EA783D2A96}"/>
    <dgm:cxn modelId="{42926AD8-7398-5C42-A66D-7D460AF5486E}" type="presOf" srcId="{7B611996-928B-244D-8883-2EC71049E81E}" destId="{0529032C-9910-F24B-874B-F3CAA8FDF724}" srcOrd="0" destOrd="0" presId="urn:microsoft.com/office/officeart/2005/8/layout/cycle4"/>
    <dgm:cxn modelId="{4D82BC06-17B3-DB45-8231-78F3A12BFC44}" type="presOf" srcId="{C8ED32D1-0A24-CD44-B5D2-D4B41B181249}" destId="{C53601CD-9930-9E40-B849-98371FE2CDF4}" srcOrd="1" destOrd="0" presId="urn:microsoft.com/office/officeart/2005/8/layout/cycle4"/>
    <dgm:cxn modelId="{BC40A6FB-8C05-B448-B7CA-675FEFC481E5}" type="presOf" srcId="{C4631D9D-69CB-F844-8026-9A69A295FBE8}" destId="{BEFEB56C-D8CA-DE41-95C4-9EAF446A590D}" srcOrd="0" destOrd="0" presId="urn:microsoft.com/office/officeart/2005/8/layout/cycle4"/>
    <dgm:cxn modelId="{5BFD8775-6201-8947-B3B3-282CA30A7F3E}" type="presOf" srcId="{DE10BF7F-2D1F-0E40-B701-D6978590F6CD}" destId="{69BB76F6-888F-3048-9436-79FAC64106B0}" srcOrd="1" destOrd="0" presId="urn:microsoft.com/office/officeart/2005/8/layout/cycle4"/>
    <dgm:cxn modelId="{CFD87942-8CB3-1147-B312-CD55D34679E7}" srcId="{7B611996-928B-244D-8883-2EC71049E81E}" destId="{969D744E-D89F-EE4C-AFF6-5482133FC251}" srcOrd="0" destOrd="0" parTransId="{E2DEDDE6-3475-9A47-B347-4B4F16F9BC4C}" sibTransId="{40132C34-05CF-2646-B6CE-BA77D2AEAF0D}"/>
    <dgm:cxn modelId="{05057A5A-A2FB-0343-9A75-2EB4A8B49447}" srcId="{740CB665-403D-5B41-97EB-4E056663DC06}" destId="{4F3CF8F2-ED8F-B045-ACCF-7541DE31F35D}" srcOrd="2" destOrd="0" parTransId="{19543E75-D448-A14E-93C6-04512F41384F}" sibTransId="{31318985-5702-7F44-9547-50D4DC1468E7}"/>
    <dgm:cxn modelId="{D806524E-4322-0F4E-B9F4-E8B324320E7C}" type="presOf" srcId="{07E598A5-B410-C349-B543-98B96D739BAE}" destId="{AA6C7B47-A639-DD44-9FA8-79D6B47950AF}" srcOrd="0" destOrd="0" presId="urn:microsoft.com/office/officeart/2005/8/layout/cycle4"/>
    <dgm:cxn modelId="{791A4C25-64C2-0241-9F4E-337F276E0C8D}" srcId="{740CB665-403D-5B41-97EB-4E056663DC06}" destId="{46B890EA-D9C0-6D4A-A414-B53806309270}" srcOrd="0" destOrd="0" parTransId="{686C82FE-4C91-E243-9BDB-C89DC09563B1}" sibTransId="{154F3717-75E3-2849-B27C-6D561BD4232A}"/>
    <dgm:cxn modelId="{008AD26E-41AA-8541-A0F8-8112E493802C}" type="presOf" srcId="{46B890EA-D9C0-6D4A-A414-B53806309270}" destId="{74F9C19F-EC63-4347-B3BC-73722EAB854A}" srcOrd="0" destOrd="0" presId="urn:microsoft.com/office/officeart/2005/8/layout/cycle4"/>
    <dgm:cxn modelId="{F6700DD6-4CEC-2545-B2B4-BD48A4A0DD55}" type="presOf" srcId="{740CB665-403D-5B41-97EB-4E056663DC06}" destId="{105134B0-F12F-B848-A52B-555C8FABB336}" srcOrd="0" destOrd="0" presId="urn:microsoft.com/office/officeart/2005/8/layout/cycle4"/>
    <dgm:cxn modelId="{21FA2C68-6E03-4D41-BD0D-70E8A60E2C02}" type="presOf" srcId="{DE10BF7F-2D1F-0E40-B701-D6978590F6CD}" destId="{DA1D9597-674D-6D48-A211-579AB689D121}" srcOrd="0" destOrd="0" presId="urn:microsoft.com/office/officeart/2005/8/layout/cycle4"/>
    <dgm:cxn modelId="{2D64B3A8-2B97-D146-89BB-536208768C86}" srcId="{C4631D9D-69CB-F844-8026-9A69A295FBE8}" destId="{C8ED32D1-0A24-CD44-B5D2-D4B41B181249}" srcOrd="0" destOrd="0" parTransId="{6FD619CF-4368-5841-9A8C-CC6138538A39}" sibTransId="{D94EBFFB-E4C2-F342-B7BB-C8F89F77BFBD}"/>
    <dgm:cxn modelId="{04AA5BA0-8CC3-9645-8F4D-D46E256EA97C}" type="presOf" srcId="{07E598A5-B410-C349-B543-98B96D739BAE}" destId="{924FF646-418A-E441-B5B6-751621209915}" srcOrd="1" destOrd="0" presId="urn:microsoft.com/office/officeart/2005/8/layout/cycle4"/>
    <dgm:cxn modelId="{5EA774C9-94E3-034D-9DD0-14BED9C3110D}" srcId="{4F3CF8F2-ED8F-B045-ACCF-7541DE31F35D}" destId="{DE10BF7F-2D1F-0E40-B701-D6978590F6CD}" srcOrd="0" destOrd="0" parTransId="{F5B19596-9D53-E840-B5B5-7397054ADC09}" sibTransId="{4047B43D-E22D-B749-8DEC-5F543DA940E0}"/>
    <dgm:cxn modelId="{7CACCA94-AEB4-0F4C-B6E6-6BEBE3034680}" srcId="{740CB665-403D-5B41-97EB-4E056663DC06}" destId="{7B611996-928B-244D-8883-2EC71049E81E}" srcOrd="1" destOrd="0" parTransId="{251CD1A8-FDB9-8541-A339-B20956280569}" sibTransId="{8A230F61-1E78-F940-994B-59E5246F1BF9}"/>
    <dgm:cxn modelId="{6BA4A3D3-63EC-6943-97A6-BB04A5C6F25E}" type="presParOf" srcId="{105134B0-F12F-B848-A52B-555C8FABB336}" destId="{088632E0-91AF-4846-B6F4-26E0D60CEA8F}" srcOrd="0" destOrd="0" presId="urn:microsoft.com/office/officeart/2005/8/layout/cycle4"/>
    <dgm:cxn modelId="{D586827C-2B67-074D-B851-CCE1CDEEC22E}" type="presParOf" srcId="{088632E0-91AF-4846-B6F4-26E0D60CEA8F}" destId="{9F780059-5DDA-DC45-9FC1-1E30890B5801}" srcOrd="0" destOrd="0" presId="urn:microsoft.com/office/officeart/2005/8/layout/cycle4"/>
    <dgm:cxn modelId="{1BB6E966-CD8B-424B-9CB3-33E994A26EE9}" type="presParOf" srcId="{9F780059-5DDA-DC45-9FC1-1E30890B5801}" destId="{AA6C7B47-A639-DD44-9FA8-79D6B47950AF}" srcOrd="0" destOrd="0" presId="urn:microsoft.com/office/officeart/2005/8/layout/cycle4"/>
    <dgm:cxn modelId="{FA63AAE4-9413-964D-B20F-F2ECE3FAD530}" type="presParOf" srcId="{9F780059-5DDA-DC45-9FC1-1E30890B5801}" destId="{924FF646-418A-E441-B5B6-751621209915}" srcOrd="1" destOrd="0" presId="urn:microsoft.com/office/officeart/2005/8/layout/cycle4"/>
    <dgm:cxn modelId="{E3B3F58A-8CFA-3D4C-946D-C282FA568B78}" type="presParOf" srcId="{088632E0-91AF-4846-B6F4-26E0D60CEA8F}" destId="{D154A725-79C0-9949-8D66-DAFB04E72216}" srcOrd="1" destOrd="0" presId="urn:microsoft.com/office/officeart/2005/8/layout/cycle4"/>
    <dgm:cxn modelId="{CB61769B-A258-2C41-AA1C-CA8BD9733950}" type="presParOf" srcId="{D154A725-79C0-9949-8D66-DAFB04E72216}" destId="{3EE4712D-7577-9540-A201-1762CBBBF682}" srcOrd="0" destOrd="0" presId="urn:microsoft.com/office/officeart/2005/8/layout/cycle4"/>
    <dgm:cxn modelId="{82BFAEE1-D325-EE45-8FC4-DB2DE43D144A}" type="presParOf" srcId="{D154A725-79C0-9949-8D66-DAFB04E72216}" destId="{2C0ECBA8-F884-274C-9374-D514533618F4}" srcOrd="1" destOrd="0" presId="urn:microsoft.com/office/officeart/2005/8/layout/cycle4"/>
    <dgm:cxn modelId="{BC7588A8-A311-9C42-9302-AC9E891E4721}" type="presParOf" srcId="{088632E0-91AF-4846-B6F4-26E0D60CEA8F}" destId="{2C7265EC-0031-0D4B-9520-B8686B88BF65}" srcOrd="2" destOrd="0" presId="urn:microsoft.com/office/officeart/2005/8/layout/cycle4"/>
    <dgm:cxn modelId="{8353CE9A-5C38-FF46-A238-ED67BBCB987A}" type="presParOf" srcId="{2C7265EC-0031-0D4B-9520-B8686B88BF65}" destId="{DA1D9597-674D-6D48-A211-579AB689D121}" srcOrd="0" destOrd="0" presId="urn:microsoft.com/office/officeart/2005/8/layout/cycle4"/>
    <dgm:cxn modelId="{EA24D4D0-1285-D84D-A544-D2A196DEC12F}" type="presParOf" srcId="{2C7265EC-0031-0D4B-9520-B8686B88BF65}" destId="{69BB76F6-888F-3048-9436-79FAC64106B0}" srcOrd="1" destOrd="0" presId="urn:microsoft.com/office/officeart/2005/8/layout/cycle4"/>
    <dgm:cxn modelId="{22F65A87-1B8D-B849-B13B-308CAD1C705B}" type="presParOf" srcId="{088632E0-91AF-4846-B6F4-26E0D60CEA8F}" destId="{BC891B18-8E10-A642-8873-C7CE7F041E6D}" srcOrd="3" destOrd="0" presId="urn:microsoft.com/office/officeart/2005/8/layout/cycle4"/>
    <dgm:cxn modelId="{74B7D122-A85D-5843-8F37-0D94C8861DFE}" type="presParOf" srcId="{BC891B18-8E10-A642-8873-C7CE7F041E6D}" destId="{FCA4F9FC-5E3A-104B-8F15-C405FAF06F3F}" srcOrd="0" destOrd="0" presId="urn:microsoft.com/office/officeart/2005/8/layout/cycle4"/>
    <dgm:cxn modelId="{F90323B1-8390-D44A-9114-66344AF409B7}" type="presParOf" srcId="{BC891B18-8E10-A642-8873-C7CE7F041E6D}" destId="{C53601CD-9930-9E40-B849-98371FE2CDF4}" srcOrd="1" destOrd="0" presId="urn:microsoft.com/office/officeart/2005/8/layout/cycle4"/>
    <dgm:cxn modelId="{BC330220-06D1-CE40-BBFA-CB1D7FA35AF4}" type="presParOf" srcId="{088632E0-91AF-4846-B6F4-26E0D60CEA8F}" destId="{C81CA68D-F9D7-3744-A216-1F90F181F3A6}" srcOrd="4" destOrd="0" presId="urn:microsoft.com/office/officeart/2005/8/layout/cycle4"/>
    <dgm:cxn modelId="{255165D5-88A3-D348-8A57-15FC195CDFEC}" type="presParOf" srcId="{105134B0-F12F-B848-A52B-555C8FABB336}" destId="{CA8FFE60-7B50-F64E-8A0D-EF94F9E72EE0}" srcOrd="1" destOrd="0" presId="urn:microsoft.com/office/officeart/2005/8/layout/cycle4"/>
    <dgm:cxn modelId="{86A08FA6-3965-BA47-80B6-FD136EA6945C}" type="presParOf" srcId="{CA8FFE60-7B50-F64E-8A0D-EF94F9E72EE0}" destId="{74F9C19F-EC63-4347-B3BC-73722EAB854A}" srcOrd="0" destOrd="0" presId="urn:microsoft.com/office/officeart/2005/8/layout/cycle4"/>
    <dgm:cxn modelId="{AE9EDE40-27C5-2D48-B97B-348F4B9B79E2}" type="presParOf" srcId="{CA8FFE60-7B50-F64E-8A0D-EF94F9E72EE0}" destId="{0529032C-9910-F24B-874B-F3CAA8FDF724}" srcOrd="1" destOrd="0" presId="urn:microsoft.com/office/officeart/2005/8/layout/cycle4"/>
    <dgm:cxn modelId="{D653DEE4-CFF3-6044-8817-E397B9C1E41E}" type="presParOf" srcId="{CA8FFE60-7B50-F64E-8A0D-EF94F9E72EE0}" destId="{20C2AE58-9406-EA44-B4BB-95F8D2FFCE00}" srcOrd="2" destOrd="0" presId="urn:microsoft.com/office/officeart/2005/8/layout/cycle4"/>
    <dgm:cxn modelId="{268C535D-6E7D-9D45-B177-9113F1C4889B}" type="presParOf" srcId="{CA8FFE60-7B50-F64E-8A0D-EF94F9E72EE0}" destId="{BEFEB56C-D8CA-DE41-95C4-9EAF446A590D}" srcOrd="3" destOrd="0" presId="urn:microsoft.com/office/officeart/2005/8/layout/cycle4"/>
    <dgm:cxn modelId="{A4D28455-BF57-D245-8C76-57D263A229D3}" type="presParOf" srcId="{CA8FFE60-7B50-F64E-8A0D-EF94F9E72EE0}" destId="{DC3E689C-AF1B-7E4A-A123-F8060FB8CBE1}" srcOrd="4" destOrd="0" presId="urn:microsoft.com/office/officeart/2005/8/layout/cycle4"/>
    <dgm:cxn modelId="{5FCD5C3E-07E3-054F-B7BD-45E019D01152}" type="presParOf" srcId="{105134B0-F12F-B848-A52B-555C8FABB336}" destId="{3FD65449-6057-D742-9BA9-61FC452C3DA1}" srcOrd="2" destOrd="0" presId="urn:microsoft.com/office/officeart/2005/8/layout/cycle4"/>
    <dgm:cxn modelId="{1A77E66B-558D-6A47-AD23-008C36CDA135}" type="presParOf" srcId="{105134B0-F12F-B848-A52B-555C8FABB336}" destId="{ED9EF031-0E6E-FB4C-AB7B-8A2A4471BE80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B53690-0F6B-974E-AE18-AD7DF5B2558C}">
      <dsp:nvSpPr>
        <dsp:cNvPr id="0" name=""/>
        <dsp:cNvSpPr/>
      </dsp:nvSpPr>
      <dsp:spPr>
        <a:xfrm>
          <a:off x="39" y="0"/>
          <a:ext cx="8227711" cy="193551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</a:schemeClr>
              <a:schemeClr val="accen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5100" kern="1200" dirty="0" smtClean="0">
              <a:solidFill>
                <a:srgbClr val="FEFAC9"/>
              </a:solidFill>
            </a:rPr>
            <a:t>Características de la Literatura Renacentista</a:t>
          </a:r>
          <a:endParaRPr lang="es-ES" sz="5100" kern="1200" dirty="0">
            <a:solidFill>
              <a:srgbClr val="FEFAC9"/>
            </a:solidFill>
          </a:endParaRPr>
        </a:p>
      </dsp:txBody>
      <dsp:txXfrm>
        <a:off x="56728" y="56689"/>
        <a:ext cx="8114333" cy="1822137"/>
      </dsp:txXfrm>
    </dsp:sp>
    <dsp:sp modelId="{2EE7CA8E-BC5C-B647-8029-A269578CE75A}">
      <dsp:nvSpPr>
        <dsp:cNvPr id="0" name=""/>
        <dsp:cNvSpPr/>
      </dsp:nvSpPr>
      <dsp:spPr>
        <a:xfrm>
          <a:off x="944" y="2086121"/>
          <a:ext cx="5374595" cy="193551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</a:schemeClr>
              <a:schemeClr val="accen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Visi</a:t>
          </a:r>
          <a:r>
            <a:rPr lang="es-ES" sz="2300" kern="1200" dirty="0" smtClean="0"/>
            <a:t>ón antropocéntrica</a:t>
          </a:r>
          <a:endParaRPr lang="es-ES" sz="2300" kern="1200" dirty="0"/>
        </a:p>
      </dsp:txBody>
      <dsp:txXfrm>
        <a:off x="57633" y="2142810"/>
        <a:ext cx="5261217" cy="1822137"/>
      </dsp:txXfrm>
    </dsp:sp>
    <dsp:sp modelId="{72182495-01C7-194F-9B88-96E0F1E41EFD}">
      <dsp:nvSpPr>
        <dsp:cNvPr id="0" name=""/>
        <dsp:cNvSpPr/>
      </dsp:nvSpPr>
      <dsp:spPr>
        <a:xfrm>
          <a:off x="944" y="4167679"/>
          <a:ext cx="2632025" cy="193551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</a:schemeClr>
              <a:schemeClr val="accen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La raz</a:t>
          </a:r>
          <a:r>
            <a:rPr lang="es-ES" sz="2300" kern="1200" dirty="0" smtClean="0"/>
            <a:t>ón por encima de la fe, el espíritu crítico muy valorado</a:t>
          </a:r>
          <a:endParaRPr lang="es-ES" sz="2300" kern="1200" dirty="0"/>
        </a:p>
      </dsp:txBody>
      <dsp:txXfrm>
        <a:off x="57633" y="4224368"/>
        <a:ext cx="2518647" cy="1822137"/>
      </dsp:txXfrm>
    </dsp:sp>
    <dsp:sp modelId="{7C7E8344-68A9-4E44-93F1-236A039AB990}">
      <dsp:nvSpPr>
        <dsp:cNvPr id="0" name=""/>
        <dsp:cNvSpPr/>
      </dsp:nvSpPr>
      <dsp:spPr>
        <a:xfrm>
          <a:off x="2743514" y="4167679"/>
          <a:ext cx="2632025" cy="193551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</a:schemeClr>
              <a:schemeClr val="accen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La filosof</a:t>
          </a:r>
          <a:r>
            <a:rPr lang="es-ES" sz="2300" kern="1200" dirty="0" smtClean="0"/>
            <a:t>ía platónica aprovechada para el cristianismo. </a:t>
          </a:r>
          <a:endParaRPr lang="es-ES" sz="2300" kern="1200" dirty="0"/>
        </a:p>
      </dsp:txBody>
      <dsp:txXfrm>
        <a:off x="2800203" y="4224368"/>
        <a:ext cx="2518647" cy="1822137"/>
      </dsp:txXfrm>
    </dsp:sp>
    <dsp:sp modelId="{3452E10E-1E2B-2F47-AC55-BF08AFAF654B}">
      <dsp:nvSpPr>
        <dsp:cNvPr id="0" name=""/>
        <dsp:cNvSpPr/>
      </dsp:nvSpPr>
      <dsp:spPr>
        <a:xfrm>
          <a:off x="5596630" y="2086121"/>
          <a:ext cx="2632025" cy="193551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</a:schemeClr>
              <a:schemeClr val="accen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Revalorizaci</a:t>
          </a:r>
          <a:r>
            <a:rPr lang="es-ES" sz="2300" kern="1200" dirty="0" smtClean="0"/>
            <a:t>ón de los modelos clásicos recogidos en la poética de Aristóteles.</a:t>
          </a:r>
          <a:endParaRPr lang="es-ES" sz="2300" kern="1200" dirty="0"/>
        </a:p>
      </dsp:txBody>
      <dsp:txXfrm>
        <a:off x="5653319" y="2142810"/>
        <a:ext cx="2518647" cy="1822137"/>
      </dsp:txXfrm>
    </dsp:sp>
    <dsp:sp modelId="{25BA84B5-1F8C-D649-910B-2C774501C089}">
      <dsp:nvSpPr>
        <dsp:cNvPr id="0" name=""/>
        <dsp:cNvSpPr/>
      </dsp:nvSpPr>
      <dsp:spPr>
        <a:xfrm>
          <a:off x="5596630" y="4167679"/>
          <a:ext cx="2632025" cy="193551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</a:schemeClr>
              <a:schemeClr val="accen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kern="1200" dirty="0" smtClean="0"/>
            <a:t>Recuperaci</a:t>
          </a:r>
          <a:r>
            <a:rPr lang="es-ES" sz="2300" kern="1200" dirty="0" smtClean="0"/>
            <a:t>ón de la tradición grecolatina</a:t>
          </a:r>
          <a:endParaRPr lang="es-ES" sz="2300" kern="1200" dirty="0"/>
        </a:p>
      </dsp:txBody>
      <dsp:txXfrm>
        <a:off x="5653319" y="4224368"/>
        <a:ext cx="2518647" cy="18221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1D9597-674D-6D48-A211-579AB689D121}">
      <dsp:nvSpPr>
        <dsp:cNvPr id="0" name=""/>
        <dsp:cNvSpPr/>
      </dsp:nvSpPr>
      <dsp:spPr>
        <a:xfrm>
          <a:off x="4828032" y="3108959"/>
          <a:ext cx="2258568" cy="14630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dirty="0" smtClean="0"/>
            <a:t>Cr</a:t>
          </a:r>
          <a:r>
            <a:rPr lang="es-ES" sz="1500" kern="1200" dirty="0" smtClean="0"/>
            <a:t>ítica a la iglesia</a:t>
          </a:r>
          <a:endParaRPr lang="es-ES" sz="1500" kern="1200" dirty="0"/>
        </a:p>
      </dsp:txBody>
      <dsp:txXfrm>
        <a:off x="5537740" y="3506857"/>
        <a:ext cx="1516721" cy="1033004"/>
      </dsp:txXfrm>
    </dsp:sp>
    <dsp:sp modelId="{FCA4F9FC-5E3A-104B-8F15-C405FAF06F3F}">
      <dsp:nvSpPr>
        <dsp:cNvPr id="0" name=""/>
        <dsp:cNvSpPr/>
      </dsp:nvSpPr>
      <dsp:spPr>
        <a:xfrm>
          <a:off x="1143000" y="3108959"/>
          <a:ext cx="2258568" cy="14630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dirty="0" smtClean="0"/>
            <a:t>Canto a la belleza del alma y del cuerpo</a:t>
          </a:r>
          <a:endParaRPr lang="es-ES" sz="1500" kern="1200" dirty="0"/>
        </a:p>
      </dsp:txBody>
      <dsp:txXfrm>
        <a:off x="1175138" y="3506857"/>
        <a:ext cx="1516721" cy="1033004"/>
      </dsp:txXfrm>
    </dsp:sp>
    <dsp:sp modelId="{3EE4712D-7577-9540-A201-1762CBBBF682}">
      <dsp:nvSpPr>
        <dsp:cNvPr id="0" name=""/>
        <dsp:cNvSpPr/>
      </dsp:nvSpPr>
      <dsp:spPr>
        <a:xfrm>
          <a:off x="4828032" y="0"/>
          <a:ext cx="2258568" cy="14630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dirty="0" smtClean="0"/>
            <a:t>Hazañas de caballeros</a:t>
          </a:r>
          <a:endParaRPr lang="es-ES" sz="1500" kern="1200" dirty="0"/>
        </a:p>
      </dsp:txBody>
      <dsp:txXfrm>
        <a:off x="5537740" y="32138"/>
        <a:ext cx="1516721" cy="1033004"/>
      </dsp:txXfrm>
    </dsp:sp>
    <dsp:sp modelId="{AA6C7B47-A639-DD44-9FA8-79D6B47950AF}">
      <dsp:nvSpPr>
        <dsp:cNvPr id="0" name=""/>
        <dsp:cNvSpPr/>
      </dsp:nvSpPr>
      <dsp:spPr>
        <a:xfrm>
          <a:off x="1143000" y="0"/>
          <a:ext cx="2258568" cy="14630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dirty="0" smtClean="0"/>
            <a:t>Naturaleza</a:t>
          </a:r>
          <a:endParaRPr lang="es-ES" sz="1500" kern="1200" dirty="0"/>
        </a:p>
      </dsp:txBody>
      <dsp:txXfrm>
        <a:off x="1175138" y="32138"/>
        <a:ext cx="1516721" cy="1033004"/>
      </dsp:txXfrm>
    </dsp:sp>
    <dsp:sp modelId="{74F9C19F-EC63-4347-B3BC-73722EAB854A}">
      <dsp:nvSpPr>
        <dsp:cNvPr id="0" name=""/>
        <dsp:cNvSpPr/>
      </dsp:nvSpPr>
      <dsp:spPr>
        <a:xfrm>
          <a:off x="2089403" y="260603"/>
          <a:ext cx="1979676" cy="1979676"/>
        </a:xfrm>
        <a:prstGeom prst="pieWedg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</a:schemeClr>
              <a:schemeClr val="accen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Amor</a:t>
          </a:r>
          <a:endParaRPr lang="es-ES" sz="1700" kern="1200" dirty="0"/>
        </a:p>
      </dsp:txBody>
      <dsp:txXfrm>
        <a:off x="2669237" y="840437"/>
        <a:ext cx="1399842" cy="1399842"/>
      </dsp:txXfrm>
    </dsp:sp>
    <dsp:sp modelId="{0529032C-9910-F24B-874B-F3CAA8FDF724}">
      <dsp:nvSpPr>
        <dsp:cNvPr id="0" name=""/>
        <dsp:cNvSpPr/>
      </dsp:nvSpPr>
      <dsp:spPr>
        <a:xfrm rot="5400000">
          <a:off x="4160520" y="260603"/>
          <a:ext cx="1979676" cy="1979676"/>
        </a:xfrm>
        <a:prstGeom prst="pieWedg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</a:schemeClr>
              <a:schemeClr val="accen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Mitolog</a:t>
          </a:r>
          <a:r>
            <a:rPr lang="es-ES" sz="1700" kern="1200" dirty="0" smtClean="0"/>
            <a:t>ía clásica</a:t>
          </a:r>
          <a:endParaRPr lang="es-ES" sz="1700" kern="1200" dirty="0"/>
        </a:p>
      </dsp:txBody>
      <dsp:txXfrm rot="-5400000">
        <a:off x="4160520" y="840437"/>
        <a:ext cx="1399842" cy="1399842"/>
      </dsp:txXfrm>
    </dsp:sp>
    <dsp:sp modelId="{20C2AE58-9406-EA44-B4BB-95F8D2FFCE00}">
      <dsp:nvSpPr>
        <dsp:cNvPr id="0" name=""/>
        <dsp:cNvSpPr/>
      </dsp:nvSpPr>
      <dsp:spPr>
        <a:xfrm rot="10800000">
          <a:off x="4160520" y="2331719"/>
          <a:ext cx="1979676" cy="1979676"/>
        </a:xfrm>
        <a:prstGeom prst="pieWedg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</a:schemeClr>
              <a:schemeClr val="accen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Cr</a:t>
          </a:r>
          <a:r>
            <a:rPr lang="es-ES" sz="1700" kern="1200" dirty="0" smtClean="0"/>
            <a:t>ítica social</a:t>
          </a:r>
          <a:endParaRPr lang="es-ES" sz="1700" kern="1200" dirty="0"/>
        </a:p>
      </dsp:txBody>
      <dsp:txXfrm rot="10800000">
        <a:off x="4160520" y="2331719"/>
        <a:ext cx="1399842" cy="1399842"/>
      </dsp:txXfrm>
    </dsp:sp>
    <dsp:sp modelId="{BEFEB56C-D8CA-DE41-95C4-9EAF446A590D}">
      <dsp:nvSpPr>
        <dsp:cNvPr id="0" name=""/>
        <dsp:cNvSpPr/>
      </dsp:nvSpPr>
      <dsp:spPr>
        <a:xfrm rot="16200000">
          <a:off x="2089403" y="2331719"/>
          <a:ext cx="1979676" cy="1979676"/>
        </a:xfrm>
        <a:prstGeom prst="pieWedge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</a:schemeClr>
              <a:schemeClr val="accent1"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Sentimiento religioso</a:t>
          </a:r>
          <a:endParaRPr lang="es-ES" sz="1700" kern="1200" dirty="0"/>
        </a:p>
      </dsp:txBody>
      <dsp:txXfrm rot="5400000">
        <a:off x="2669237" y="2331719"/>
        <a:ext cx="1399842" cy="1399842"/>
      </dsp:txXfrm>
    </dsp:sp>
    <dsp:sp modelId="{3FD65449-6057-D742-9BA9-61FC452C3DA1}">
      <dsp:nvSpPr>
        <dsp:cNvPr id="0" name=""/>
        <dsp:cNvSpPr/>
      </dsp:nvSpPr>
      <dsp:spPr>
        <a:xfrm>
          <a:off x="3773043" y="1874520"/>
          <a:ext cx="683514" cy="594360"/>
        </a:xfrm>
        <a:prstGeom prst="circularArrow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tint val="60000"/>
                <a:hueOff val="0"/>
                <a:satOff val="0"/>
                <a:lumOff val="0"/>
                <a:alphaOff val="0"/>
                <a:shade val="40000"/>
              </a:schemeClr>
              <a:schemeClr val="accent1">
                <a:tint val="60000"/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ED9EF031-0E6E-FB4C-AB7B-8A2A4471BE80}">
      <dsp:nvSpPr>
        <dsp:cNvPr id="0" name=""/>
        <dsp:cNvSpPr/>
      </dsp:nvSpPr>
      <dsp:spPr>
        <a:xfrm rot="10800000">
          <a:off x="3773043" y="2103119"/>
          <a:ext cx="683514" cy="594360"/>
        </a:xfrm>
        <a:prstGeom prst="circularArrow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tint val="60000"/>
                <a:hueOff val="0"/>
                <a:satOff val="0"/>
                <a:lumOff val="0"/>
                <a:alphaOff val="0"/>
                <a:shade val="40000"/>
              </a:schemeClr>
              <a:schemeClr val="accent1">
                <a:tint val="60000"/>
                <a:hueOff val="0"/>
                <a:satOff val="0"/>
                <a:lumOff val="0"/>
                <a:alphaOff val="0"/>
                <a:tint val="42000"/>
              </a:schemeClr>
            </a:duotone>
          </a:blip>
          <a:tile tx="0" ty="0" sx="40000" sy="40000" flip="none" algn="tl"/>
        </a:blipFill>
        <a:ln>
          <a:noFill/>
        </a:ln>
        <a:effectLst>
          <a:outerShdw blurRad="95000" rotWithShape="0">
            <a:srgbClr val="000000">
              <a:alpha val="50000"/>
            </a:srgbClr>
          </a:outerShdw>
          <a:softEdge rad="1270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EB2A0-570C-0447-9307-5D151447C361}" type="datetimeFigureOut">
              <a:rPr lang="es-ES" smtClean="0"/>
              <a:t>7/05/20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E25C0D-A9B9-3345-81B2-45F45DDCFE22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3918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_tradnl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Títu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cxnSp>
        <p:nvCxnSpPr>
          <p:cNvPr id="8" name="Conector recto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Marcador de fech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7/05/20</a:t>
            </a:fld>
            <a:endParaRPr lang="en-US"/>
          </a:p>
        </p:txBody>
      </p:sp>
      <p:sp>
        <p:nvSpPr>
          <p:cNvPr id="16" name="Marcador de número de diapositiva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‹Nr.›</a:t>
            </a:fld>
            <a:endParaRPr kumimoji="0" lang="en-US"/>
          </a:p>
        </p:txBody>
      </p:sp>
      <p:sp>
        <p:nvSpPr>
          <p:cNvPr id="17" name="Marcador de pie de página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7/05/20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7/05/20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contenid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14" name="Marcador de fech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7/05/20</a:t>
            </a:fld>
            <a:endParaRPr lang="en-US"/>
          </a:p>
        </p:txBody>
      </p:sp>
      <p:sp>
        <p:nvSpPr>
          <p:cNvPr id="15" name="Marcador de número de diapositiva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‹Nr.›</a:t>
            </a:fld>
            <a:endParaRPr kumimoji="0" lang="en-US"/>
          </a:p>
        </p:txBody>
      </p:sp>
      <p:sp>
        <p:nvSpPr>
          <p:cNvPr id="16" name="Marcador de pie de página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7/05/20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‹Nr.›</a:t>
            </a:fld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cxnSp>
        <p:nvCxnSpPr>
          <p:cNvPr id="7" name="Conector recto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7/05/20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‹Nr.›</a:t>
            </a:fld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11" name="Marcador de contenid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13" name="Marcador de contenid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‹Nr.›</a:t>
            </a:fld>
            <a:endParaRPr kumimoji="0"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7/05/20</a:t>
            </a:fld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32" name="Marcador de contenid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34" name="Marcador de contenid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12" name="Marcador de tex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cxnSp>
        <p:nvCxnSpPr>
          <p:cNvPr id="10" name="Conector recto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7/05/20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‹Nr.›</a:t>
            </a:fld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7/05/20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Marcador de contenid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lang="es-ES_tradnl" smtClean="0"/>
              <a:t>Segundo nivel</a:t>
            </a:r>
          </a:p>
          <a:p>
            <a:pPr lvl="2" eaLnBrk="1" latinLnBrk="0" hangingPunct="1"/>
            <a:r>
              <a:rPr lang="es-ES_tradnl" smtClean="0"/>
              <a:t>Tercer nivel</a:t>
            </a:r>
          </a:p>
          <a:p>
            <a:pPr lvl="3" eaLnBrk="1" latinLnBrk="0" hangingPunct="1"/>
            <a:r>
              <a:rPr lang="es-ES_tradnl" smtClean="0"/>
              <a:t>Cuarto nivel</a:t>
            </a:r>
          </a:p>
          <a:p>
            <a:pPr lvl="4" eaLnBrk="1" latinLnBrk="0" hangingPunct="1"/>
            <a:r>
              <a:rPr lang="es-ES_tradnl" smtClean="0"/>
              <a:t>Quinto nivel</a:t>
            </a:r>
            <a:endParaRPr kumimoji="0"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31" name="Títu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8" name="Marcador de fech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7/05/20</a:t>
            </a:fld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‹Nr.›</a:t>
            </a:fld>
            <a:endParaRPr kumimoji="0" lang="en-US"/>
          </a:p>
        </p:txBody>
      </p:sp>
      <p:sp>
        <p:nvSpPr>
          <p:cNvPr id="10" name="Marcador de pie de página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s-ES_tradnl" smtClean="0"/>
              <a:t>Arrastre la imagen al marcador de posición o haga clic en el icono para agregar</a:t>
            </a:r>
            <a:endParaRPr kumimoji="0"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</p:txBody>
      </p:sp>
      <p:sp>
        <p:nvSpPr>
          <p:cNvPr id="8" name="Marcador de fech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7/05/20</a:t>
            </a:fld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‹Nr.›</a:t>
            </a:fld>
            <a:endParaRPr kumimoji="0" lang="en-US"/>
          </a:p>
        </p:txBody>
      </p:sp>
      <p:sp>
        <p:nvSpPr>
          <p:cNvPr id="10" name="Marcador de pie de página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tex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_tradnl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_tradnl" smtClean="0"/>
              <a:t>Segundo nivel</a:t>
            </a:r>
          </a:p>
          <a:p>
            <a:pPr lvl="2" eaLnBrk="1" latinLnBrk="0" hangingPunct="1"/>
            <a:r>
              <a:rPr kumimoji="0" lang="es-ES_tradnl" smtClean="0"/>
              <a:t>Tercer nivel</a:t>
            </a:r>
          </a:p>
          <a:p>
            <a:pPr lvl="3" eaLnBrk="1" latinLnBrk="0" hangingPunct="1"/>
            <a:r>
              <a:rPr kumimoji="0" lang="es-ES_tradnl" smtClean="0"/>
              <a:t>Cuarto nivel</a:t>
            </a:r>
          </a:p>
          <a:p>
            <a:pPr lvl="4" eaLnBrk="1" latinLnBrk="0" hangingPunct="1"/>
            <a:r>
              <a:rPr kumimoji="0" lang="es-ES_tradnl" smtClean="0"/>
              <a:t>Quinto nivel</a:t>
            </a:r>
            <a:endParaRPr kumimoji="0" lang="en-US"/>
          </a:p>
        </p:txBody>
      </p:sp>
      <p:sp>
        <p:nvSpPr>
          <p:cNvPr id="24" name="Marcador de fech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7/05/20</a:t>
            </a:fld>
            <a:endParaRPr lang="en-US"/>
          </a:p>
        </p:txBody>
      </p:sp>
      <p:sp>
        <p:nvSpPr>
          <p:cNvPr id="10" name="Marcador de pie de página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2" name="Marcador de número de diapositiva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D2E57653-3E58-4892-A7ED-712530ACC680}" type="slidenum">
              <a:rPr kumimoji="0" lang="en-US" smtClean="0"/>
              <a:pPr eaLnBrk="1" latinLnBrk="0" hangingPunct="1"/>
              <a:t>‹Nr.›</a:t>
            </a:fld>
            <a:endParaRPr kumimoji="0" lang="en-US"/>
          </a:p>
        </p:txBody>
      </p:sp>
      <p:sp>
        <p:nvSpPr>
          <p:cNvPr id="5" name="Marcador de títu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s-ES_tradnl" smtClean="0"/>
              <a:t>Clic para editar título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g"/><Relationship Id="rId3" Type="http://schemas.openxmlformats.org/officeDocument/2006/relationships/image" Target="../media/image17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g"/><Relationship Id="rId3" Type="http://schemas.openxmlformats.org/officeDocument/2006/relationships/image" Target="../media/image19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4" Type="http://schemas.openxmlformats.org/officeDocument/2006/relationships/image" Target="../media/image7.jpg"/><Relationship Id="rId5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4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g"/><Relationship Id="rId3" Type="http://schemas.openxmlformats.org/officeDocument/2006/relationships/image" Target="../media/image1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>
          <a:xfrm>
            <a:off x="457200" y="3552345"/>
            <a:ext cx="8305800" cy="2878563"/>
          </a:xfrm>
        </p:spPr>
        <p:txBody>
          <a:bodyPr/>
          <a:lstStyle/>
          <a:p>
            <a:r>
              <a:rPr lang="es-CO" b="1" dirty="0"/>
              <a:t>JACKELINE PACHÓN OROZCO</a:t>
            </a:r>
          </a:p>
          <a:p>
            <a:endParaRPr lang="en-US" b="1" dirty="0"/>
          </a:p>
          <a:p>
            <a:r>
              <a:rPr lang="es-CO" b="1" dirty="0" smtClean="0"/>
              <a:t>IET TÉCNICA </a:t>
            </a:r>
            <a:r>
              <a:rPr lang="es-CO" b="1" dirty="0"/>
              <a:t>LA SAGRADA FAMILIA</a:t>
            </a:r>
          </a:p>
          <a:p>
            <a:r>
              <a:rPr lang="es-CO" b="1" dirty="0" smtClean="0"/>
              <a:t>ÁREA DE HUMANIDADES/LENGUA CASTELLANA</a:t>
            </a:r>
          </a:p>
          <a:p>
            <a:r>
              <a:rPr lang="es-CO" b="1" dirty="0" smtClean="0"/>
              <a:t>GRADO UNDÉCIMO</a:t>
            </a:r>
            <a:endParaRPr lang="es-CO" b="1" dirty="0"/>
          </a:p>
          <a:p>
            <a:r>
              <a:rPr lang="es-CO" b="1" dirty="0"/>
              <a:t>IBAGUÉ</a:t>
            </a:r>
          </a:p>
          <a:p>
            <a:r>
              <a:rPr lang="es-CO" b="1" dirty="0"/>
              <a:t>2020</a:t>
            </a:r>
          </a:p>
          <a:p>
            <a:endParaRPr lang="es-ES" dirty="0"/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457200" y="652121"/>
            <a:ext cx="8305800" cy="2762811"/>
          </a:xfrm>
        </p:spPr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es-ES_tradnl" b="1" spc="150" dirty="0">
                <a:ln w="11430"/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El </a:t>
            </a:r>
            <a:r>
              <a:rPr lang="es-ES_tradnl" b="1" spc="150" dirty="0" smtClean="0">
                <a:ln w="11430"/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Renacimiento </a:t>
            </a:r>
            <a:br>
              <a:rPr lang="es-ES_tradnl" b="1" spc="150" dirty="0" smtClean="0">
                <a:ln w="11430"/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es-ES_tradnl" b="1" spc="150" dirty="0" smtClean="0">
                <a:ln w="11430"/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El </a:t>
            </a:r>
            <a:r>
              <a:rPr lang="es-ES_tradnl" b="1" spc="150" dirty="0">
                <a:ln w="11430"/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resurgir de Europa. S.XIV-S XVI. </a:t>
            </a:r>
            <a:r>
              <a:rPr lang="es-ES_tradnl" b="1" spc="150" dirty="0" smtClean="0">
                <a:ln w="11430"/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es-ES_tradnl" b="1" spc="150" dirty="0" smtClean="0">
                <a:ln w="11430"/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es-ES_tradnl" b="1" spc="150" dirty="0" smtClean="0">
                <a:ln w="11430"/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William </a:t>
            </a:r>
            <a:r>
              <a:rPr lang="es-ES_tradnl" b="1" spc="150" dirty="0">
                <a:ln w="11430"/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Shakespeare</a:t>
            </a:r>
            <a:endParaRPr lang="es-ES" b="1" spc="150" dirty="0">
              <a:ln w="11430"/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908" y="5216971"/>
            <a:ext cx="1619616" cy="1475854"/>
          </a:xfrm>
          <a:prstGeom prst="rect">
            <a:avLst/>
          </a:prstGeom>
          <a:noFill/>
        </p:spPr>
      </p:pic>
      <p:pic>
        <p:nvPicPr>
          <p:cNvPr id="5" name="Imagen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922" y="5407993"/>
            <a:ext cx="1220743" cy="10229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89739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MIGUEL DE CERVANTES SAAVEDRA</a:t>
            </a:r>
            <a:br>
              <a:rPr lang="es-ES" dirty="0" smtClean="0"/>
            </a:br>
            <a:r>
              <a:rPr lang="es-ES" dirty="0" smtClean="0"/>
              <a:t> 			</a:t>
            </a:r>
            <a:r>
              <a:rPr lang="es-ES" dirty="0" smtClean="0">
                <a:solidFill>
                  <a:srgbClr val="FF6600"/>
                </a:solidFill>
              </a:rPr>
              <a:t>WILLIAM SHAKESPEARE</a:t>
            </a:r>
            <a:endParaRPr lang="es-ES" dirty="0">
              <a:solidFill>
                <a:srgbClr val="FF6600"/>
              </a:solidFill>
            </a:endParaRPr>
          </a:p>
        </p:txBody>
      </p:sp>
      <p:pic>
        <p:nvPicPr>
          <p:cNvPr id="4" name="Imagen 3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1523999"/>
            <a:ext cx="3942807" cy="2633509"/>
          </a:xfrm>
          <a:prstGeom prst="rect">
            <a:avLst/>
          </a:prstGeom>
        </p:spPr>
      </p:pic>
      <p:pic>
        <p:nvPicPr>
          <p:cNvPr id="9" name="Marcador de contenido 8" descr="th-2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63" b="12963"/>
          <a:stretch>
            <a:fillRect/>
          </a:stretch>
        </p:blipFill>
        <p:spPr>
          <a:xfrm>
            <a:off x="4279044" y="3310889"/>
            <a:ext cx="4710161" cy="3268894"/>
          </a:xfrm>
        </p:spPr>
      </p:pic>
    </p:spTree>
    <p:extLst>
      <p:ext uri="{BB962C8B-B14F-4D97-AF65-F5344CB8AC3E}">
        <p14:creationId xmlns:p14="http://schemas.microsoft.com/office/powerpoint/2010/main" val="3207096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th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19" b="13019"/>
          <a:stretch>
            <a:fillRect/>
          </a:stretch>
        </p:blipFill>
        <p:spPr>
          <a:xfrm>
            <a:off x="457200" y="1524000"/>
            <a:ext cx="7405355" cy="4114086"/>
          </a:xfrm>
        </p:spPr>
      </p:pic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17526" y="152400"/>
            <a:ext cx="8588329" cy="1219200"/>
          </a:xfrm>
        </p:spPr>
        <p:txBody>
          <a:bodyPr>
            <a:noAutofit/>
          </a:bodyPr>
          <a:lstStyle/>
          <a:p>
            <a:r>
              <a:rPr lang="es-ES" sz="5400" b="1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6600"/>
                </a:solidFill>
                <a:effectLst/>
              </a:rPr>
              <a:t>WILLIAM SHAKESPEARE</a:t>
            </a:r>
            <a:endParaRPr lang="es-ES" sz="5400" b="1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FF6600"/>
              </a:solidFill>
              <a:effectLst/>
            </a:endParaRPr>
          </a:p>
        </p:txBody>
      </p:sp>
      <p:pic>
        <p:nvPicPr>
          <p:cNvPr id="6" name="Imagen 5" descr="th-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3144" y="5638086"/>
            <a:ext cx="5926765" cy="879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992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457200" y="1523999"/>
            <a:ext cx="8229600" cy="5022187"/>
          </a:xfrm>
        </p:spPr>
        <p:txBody>
          <a:bodyPr/>
          <a:lstStyle/>
          <a:p>
            <a:r>
              <a:rPr lang="es-ES" dirty="0" smtClean="0"/>
              <a:t>Naci</a:t>
            </a:r>
            <a:r>
              <a:rPr lang="es-ES" dirty="0" smtClean="0"/>
              <a:t>ó en Stratford </a:t>
            </a:r>
            <a:r>
              <a:rPr lang="es-ES" dirty="0" err="1" smtClean="0"/>
              <a:t>on</a:t>
            </a:r>
            <a:r>
              <a:rPr lang="es-ES" dirty="0" smtClean="0"/>
              <a:t> Avon, Reino Unido, (1564-1616) Dramaturgo y poeta inglés. Sólo con sus versos hubiera pasado a la historia de la literatura; por su genio teatral y especialmente por el impresionante retrato de la condición humana. Su obra, catorce comedias, diez tragedias y diez dramas históricos, es un exquisito compendio de los sentimientos, el dolor y las ambiciones del alma humana.</a:t>
            </a:r>
          </a:p>
          <a:p>
            <a:r>
              <a:rPr lang="es-ES" dirty="0" smtClean="0"/>
              <a:t>Con una fuerte influencia de Christopher </a:t>
            </a:r>
            <a:r>
              <a:rPr lang="es-ES" dirty="0" err="1" smtClean="0"/>
              <a:t>Marlowe</a:t>
            </a:r>
            <a:r>
              <a:rPr lang="es-ES" dirty="0" smtClean="0"/>
              <a:t>, antes de 1600 aparecieron la mayoría de sus “comedias alegres” como </a:t>
            </a:r>
            <a:r>
              <a:rPr lang="es-ES" dirty="0" smtClean="0">
                <a:solidFill>
                  <a:srgbClr val="FF6600"/>
                </a:solidFill>
              </a:rPr>
              <a:t>El sueño de una noche de verano</a:t>
            </a:r>
            <a:r>
              <a:rPr lang="es-ES" dirty="0" smtClean="0"/>
              <a:t>,</a:t>
            </a:r>
            <a:r>
              <a:rPr lang="es-ES" dirty="0" smtClean="0">
                <a:solidFill>
                  <a:srgbClr val="FF6600"/>
                </a:solidFill>
              </a:rPr>
              <a:t> </a:t>
            </a:r>
            <a:r>
              <a:rPr lang="es-ES" dirty="0" smtClean="0">
                <a:solidFill>
                  <a:srgbClr val="FFFFFF"/>
                </a:solidFill>
              </a:rPr>
              <a:t>donde muestra gran prodigio en la versificación.</a:t>
            </a:r>
            <a:endParaRPr lang="es-ES" dirty="0">
              <a:solidFill>
                <a:srgbClr val="FFFFFF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5400" b="1" spc="0" dirty="0" smtClean="0">
                <a:ln w="11430"/>
                <a:solidFill>
                  <a:srgbClr val="FF66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VIDA Y OBRA</a:t>
            </a:r>
            <a:endParaRPr lang="es-ES" sz="5400" b="1" spc="0" dirty="0">
              <a:ln w="11430"/>
              <a:solidFill>
                <a:srgbClr val="FF66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940434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indent="0">
              <a:buNone/>
            </a:pPr>
            <a:endParaRPr lang="es-ES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endParaRPr lang="es-ES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marL="0" lvl="8" indent="0">
              <a:spcBef>
                <a:spcPts val="600"/>
              </a:spcBef>
              <a:buClr>
                <a:schemeClr val="accent2"/>
              </a:buClr>
              <a:buNone/>
            </a:pPr>
            <a:r>
              <a:rPr lang="es-ES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	</a:t>
            </a:r>
            <a:r>
              <a:rPr lang="es-E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	</a:t>
            </a:r>
            <a:r>
              <a:rPr lang="es-ES" sz="8000" b="1" cap="all" dirty="0" smtClean="0">
                <a:ln w="0"/>
                <a:solidFill>
                  <a:srgbClr val="FFFF00"/>
                </a:solidFill>
                <a:effectLst>
                  <a:reflection blurRad="12700" stA="50000" endPos="50000" dist="5000" dir="5400000" sy="-100000" rotWithShape="0"/>
                </a:effectLst>
              </a:rPr>
              <a:t>GRACIAS!!!</a:t>
            </a:r>
            <a:endParaRPr lang="es-ES" sz="8000" b="1" cap="all" dirty="0">
              <a:ln w="0"/>
              <a:solidFill>
                <a:srgbClr val="FFFF00"/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pPr marL="0" indent="0">
              <a:buNone/>
            </a:pPr>
            <a:endParaRPr lang="es-ES" sz="8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36453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457200" y="1524000"/>
            <a:ext cx="7729920" cy="45720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s-CO" dirty="0" smtClean="0"/>
              <a:t>.</a:t>
            </a:r>
            <a:endParaRPr lang="es-ES_tradnl" dirty="0" smtClean="0"/>
          </a:p>
          <a:p>
            <a:endParaRPr lang="es-E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800" dirty="0" smtClean="0">
                <a:solidFill>
                  <a:schemeClr val="tx2"/>
                </a:solidFill>
              </a:rPr>
              <a:t>PROPÓSITO</a:t>
            </a:r>
            <a:endParaRPr lang="es-ES" sz="4800" dirty="0">
              <a:solidFill>
                <a:schemeClr val="tx2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57200" y="1305342"/>
            <a:ext cx="4932225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000" dirty="0"/>
              <a:t>Buscamos que el </a:t>
            </a:r>
            <a:r>
              <a:rPr lang="es-ES_tradnl" sz="2000" dirty="0" smtClean="0"/>
              <a:t>estudiante</a:t>
            </a:r>
            <a:endParaRPr lang="es-ES" sz="2000" dirty="0"/>
          </a:p>
          <a:p>
            <a:endParaRPr lang="es-ES" sz="2000" dirty="0"/>
          </a:p>
          <a:p>
            <a:r>
              <a:rPr lang="es-ES_tradnl" sz="2000" dirty="0" smtClean="0"/>
              <a:t>Reconozca </a:t>
            </a:r>
            <a:r>
              <a:rPr lang="es-ES_tradnl" sz="2000" dirty="0"/>
              <a:t>en el periodo conocido como el Renacimiento, uno de los momentos más importantes de la historia para el desarrollo en las artes, la ciencia y la renovación del hombre moderno</a:t>
            </a:r>
            <a:r>
              <a:rPr lang="es-ES_tradnl" sz="2000" dirty="0" smtClean="0"/>
              <a:t>.</a:t>
            </a:r>
          </a:p>
          <a:p>
            <a:endParaRPr lang="es-ES_tradnl" sz="2000" dirty="0"/>
          </a:p>
          <a:p>
            <a:r>
              <a:rPr lang="es-ES_tradnl" sz="2000" dirty="0"/>
              <a:t> Determina que en la obra de Shakespeare, el autor tiene la habilidad de caracterizar la condición humana de manera tal que esa es una de las razones de su vigencia a pesar del paso del tiempo</a:t>
            </a:r>
            <a:r>
              <a:rPr lang="es-ES_tradnl" sz="2000" dirty="0" smtClean="0"/>
              <a:t>.</a:t>
            </a:r>
          </a:p>
          <a:p>
            <a:endParaRPr lang="es-ES_tradnl" sz="2000" dirty="0"/>
          </a:p>
          <a:p>
            <a:r>
              <a:rPr lang="es-ES_tradnl" sz="2000" dirty="0"/>
              <a:t>Lea alguno de los textos del autor inglés William Shakespeare para representar a alguno de sus personajes. </a:t>
            </a:r>
          </a:p>
        </p:txBody>
      </p:sp>
      <p:pic>
        <p:nvPicPr>
          <p:cNvPr id="6" name="Imagen 5" descr="02-autorretrato-de-leonado-da-vinci_738909a4_367x479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66195">
            <a:off x="5398696" y="1634722"/>
            <a:ext cx="1790566" cy="2247032"/>
          </a:xfrm>
          <a:prstGeom prst="rect">
            <a:avLst/>
          </a:prstGeom>
        </p:spPr>
      </p:pic>
      <p:pic>
        <p:nvPicPr>
          <p:cNvPr id="7" name="Imagen 6" descr="800px-Miguel_Ángel,_por_Daniele_da_Volterra_(detalle)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57546">
            <a:off x="7229841" y="1775865"/>
            <a:ext cx="1819872" cy="1986872"/>
          </a:xfrm>
          <a:prstGeom prst="rect">
            <a:avLst/>
          </a:prstGeom>
        </p:spPr>
      </p:pic>
      <p:pic>
        <p:nvPicPr>
          <p:cNvPr id="8" name="Imagen 7" descr="Cinque_maestri_del_rinascimento_fiorentino,_XVI_sec,_donatello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31520">
            <a:off x="5389425" y="4161594"/>
            <a:ext cx="1664886" cy="2076492"/>
          </a:xfrm>
          <a:prstGeom prst="rect">
            <a:avLst/>
          </a:prstGeom>
        </p:spPr>
      </p:pic>
      <p:pic>
        <p:nvPicPr>
          <p:cNvPr id="9" name="Imagen 8" descr="220px-Raffaello_Sanzio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05550">
            <a:off x="7480274" y="4307432"/>
            <a:ext cx="1496378" cy="2040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730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5139600" cy="6325828"/>
          </a:xfrm>
        </p:spPr>
        <p:txBody>
          <a:bodyPr>
            <a:normAutofit fontScale="90000"/>
          </a:bodyPr>
          <a:lstStyle/>
          <a:p>
            <a:r>
              <a:rPr lang="es-ES" dirty="0"/>
              <a:t>El Renacimiento es  un movimiento cultural artístico que surge en Italia entre los siglos XIV y XVI. Se extendió en Europa (especialmente en países como Alemania, Los Países bajos, Inglaterra, Francia, España y Portugal) </a:t>
            </a:r>
            <a:endParaRPr lang="es-ES" b="1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7" name="Marcador de contenido 6" descr="47b8a443d6c5cb1a3074bfdf5b50e903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37" b="23137"/>
          <a:stretch>
            <a:fillRect/>
          </a:stretch>
        </p:blipFill>
        <p:spPr>
          <a:xfrm>
            <a:off x="5596800" y="2202277"/>
            <a:ext cx="3090000" cy="2302298"/>
          </a:xfrm>
        </p:spPr>
      </p:pic>
    </p:spTree>
    <p:extLst>
      <p:ext uri="{BB962C8B-B14F-4D97-AF65-F5344CB8AC3E}">
        <p14:creationId xmlns:p14="http://schemas.microsoft.com/office/powerpoint/2010/main" val="2572671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   A. Antropocentrismo</a:t>
            </a:r>
          </a:p>
          <a:p>
            <a:r>
              <a:rPr lang="es-ES" dirty="0" smtClean="0"/>
              <a:t>B. Secularizaci</a:t>
            </a:r>
            <a:r>
              <a:rPr lang="es-ES" dirty="0" smtClean="0"/>
              <a:t>ón de la sociedad</a:t>
            </a:r>
          </a:p>
          <a:p>
            <a:r>
              <a:rPr lang="es-ES" dirty="0" smtClean="0"/>
              <a:t>C. Valoración de la antigüedad </a:t>
            </a:r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clásica</a:t>
            </a:r>
          </a:p>
          <a:p>
            <a:r>
              <a:rPr lang="es-ES" dirty="0" smtClean="0"/>
              <a:t>D. Aparición de la idea del </a:t>
            </a:r>
          </a:p>
          <a:p>
            <a:pPr marL="0" indent="0">
              <a:buNone/>
            </a:pPr>
            <a:r>
              <a:rPr lang="es-ES" dirty="0" smtClean="0"/>
              <a:t>   gentil-hombre</a:t>
            </a:r>
          </a:p>
          <a:p>
            <a:r>
              <a:rPr lang="es-ES" dirty="0" smtClean="0"/>
              <a:t>E. Racionalismo y cientificismo</a:t>
            </a:r>
          </a:p>
          <a:p>
            <a:r>
              <a:rPr lang="es-ES" dirty="0" smtClean="0"/>
              <a:t>F. Individualismo</a:t>
            </a:r>
            <a:endParaRPr lang="es-E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5400" dirty="0" smtClean="0">
                <a:solidFill>
                  <a:schemeClr val="tx2"/>
                </a:solidFill>
              </a:rPr>
              <a:t>CARACTER</a:t>
            </a:r>
            <a:r>
              <a:rPr lang="es-ES" sz="5400" dirty="0" smtClean="0">
                <a:solidFill>
                  <a:schemeClr val="tx2"/>
                </a:solidFill>
              </a:rPr>
              <a:t>ÍSTICAS</a:t>
            </a:r>
            <a:endParaRPr lang="es-ES" sz="5400" dirty="0">
              <a:solidFill>
                <a:schemeClr val="tx2"/>
              </a:solidFill>
            </a:endParaRPr>
          </a:p>
        </p:txBody>
      </p:sp>
      <p:pic>
        <p:nvPicPr>
          <p:cNvPr id="4" name="Imagen 3" descr="davinci-2_b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611" y="1524000"/>
            <a:ext cx="3215189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287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Movimiento intelectual,</a:t>
            </a:r>
            <a:r>
              <a:rPr lang="es-ES" dirty="0"/>
              <a:t> </a:t>
            </a:r>
            <a:r>
              <a:rPr lang="es-ES" dirty="0" smtClean="0"/>
              <a:t>filosófico y cultural que tiene estrecha relaci</a:t>
            </a:r>
            <a:r>
              <a:rPr lang="es-ES" dirty="0" smtClean="0"/>
              <a:t>ón con el </a:t>
            </a:r>
            <a:r>
              <a:rPr lang="es-ES_tradnl" dirty="0" smtClean="0"/>
              <a:t>Renacimiento y consiste en la valoración del ser humano como individuo y  sujeto con independencia. Entre sus principales promotores están Erasmo de Rotterdam, Tomás Moro y Leonardo </a:t>
            </a:r>
            <a:r>
              <a:rPr lang="es-ES_tradnl" dirty="0" err="1" smtClean="0"/>
              <a:t>Bruni</a:t>
            </a:r>
            <a:r>
              <a:rPr lang="es-ES_tradnl" dirty="0" smtClean="0"/>
              <a:t>.</a:t>
            </a:r>
            <a:r>
              <a:rPr lang="es-ES" dirty="0"/>
              <a:t> 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 smtClean="0">
                <a:solidFill>
                  <a:srgbClr val="FEFAC9"/>
                </a:solidFill>
              </a:rPr>
              <a:t>EL HUMANISMO ANTROPOC</a:t>
            </a:r>
            <a:r>
              <a:rPr lang="es-ES" sz="3600" dirty="0" smtClean="0">
                <a:solidFill>
                  <a:srgbClr val="FEFAC9"/>
                </a:solidFill>
              </a:rPr>
              <a:t>ÉNTRICO</a:t>
            </a:r>
            <a:endParaRPr lang="es-ES" sz="3600" dirty="0">
              <a:solidFill>
                <a:srgbClr val="FEFAC9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791054" y="101272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pic>
        <p:nvPicPr>
          <p:cNvPr id="6" name="Imagen 5" descr="download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465" y="4146188"/>
            <a:ext cx="2252789" cy="2102293"/>
          </a:xfrm>
          <a:prstGeom prst="rect">
            <a:avLst/>
          </a:prstGeom>
        </p:spPr>
      </p:pic>
      <p:pic>
        <p:nvPicPr>
          <p:cNvPr id="7" name="Imagen 6" descr="download-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0375" y="4146187"/>
            <a:ext cx="2221756" cy="2102293"/>
          </a:xfrm>
          <a:prstGeom prst="rect">
            <a:avLst/>
          </a:prstGeom>
        </p:spPr>
      </p:pic>
      <p:pic>
        <p:nvPicPr>
          <p:cNvPr id="8" name="Imagen 7" descr="download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2441" y="4146187"/>
            <a:ext cx="2116751" cy="1949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890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457200" y="1239694"/>
            <a:ext cx="8229600" cy="5261138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/>
              <a:t>Es toda aquella literatura producida en el contexto del Renacimiento europeo, en un per</a:t>
            </a:r>
            <a:r>
              <a:rPr lang="es-ES" dirty="0" smtClean="0"/>
              <a:t>íodo tiempo que abarca los siglos XV y XVI.</a:t>
            </a:r>
          </a:p>
          <a:p>
            <a:pPr marL="0" indent="0">
              <a:buNone/>
            </a:pPr>
            <a:r>
              <a:rPr lang="es-ES" dirty="0" smtClean="0"/>
              <a:t>En la difusión de las ideas renacentistas, participó como hecho clave la invención de la imprenta por Johannes Gutenberg en 1440.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¿Qu</a:t>
            </a:r>
            <a:r>
              <a:rPr lang="es-ES" dirty="0" smtClean="0"/>
              <a:t>é es la literatura renacentista?</a:t>
            </a:r>
            <a:endParaRPr lang="es-ES" dirty="0"/>
          </a:p>
        </p:txBody>
      </p:sp>
      <p:pic>
        <p:nvPicPr>
          <p:cNvPr id="4" name="Imagen 3" descr="download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6503" y="4021446"/>
            <a:ext cx="2842616" cy="2222377"/>
          </a:xfrm>
          <a:prstGeom prst="rect">
            <a:avLst/>
          </a:prstGeom>
        </p:spPr>
      </p:pic>
      <p:pic>
        <p:nvPicPr>
          <p:cNvPr id="5" name="Imagen 4" descr="downloa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549" y="3870263"/>
            <a:ext cx="2918217" cy="2373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2251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9022040"/>
              </p:ext>
            </p:extLst>
          </p:nvPr>
        </p:nvGraphicFramePr>
        <p:xfrm>
          <a:off x="457200" y="514020"/>
          <a:ext cx="8229600" cy="61077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0958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5430222"/>
              </p:ext>
            </p:extLst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s-ES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TEMAS DE LA LITERATURA RENACENTISTA</a:t>
            </a:r>
            <a:endParaRPr lang="es-ES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40443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AUTORES Y OBRAS DEL RENACIMIENTO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457200" y="1371600"/>
            <a:ext cx="8116009" cy="5144350"/>
          </a:xfrm>
        </p:spPr>
        <p:txBody>
          <a:bodyPr>
            <a:normAutofit lnSpcReduction="10000"/>
          </a:bodyPr>
          <a:lstStyle/>
          <a:p>
            <a:r>
              <a:rPr lang="es-ES" sz="2400" dirty="0" smtClean="0"/>
              <a:t>Erasmo de Rotterdam, Elogio de la locura (1511)</a:t>
            </a:r>
          </a:p>
          <a:p>
            <a:r>
              <a:rPr lang="es-ES" sz="2400" dirty="0" smtClean="0"/>
              <a:t>Tom</a:t>
            </a:r>
            <a:r>
              <a:rPr lang="es-ES" sz="2400" dirty="0" smtClean="0"/>
              <a:t>ás Moro, Utopía (1516)</a:t>
            </a:r>
          </a:p>
          <a:p>
            <a:r>
              <a:rPr lang="es-ES" sz="2400" dirty="0" smtClean="0"/>
              <a:t>Ludovico Ariosto, Orlando Furioso (1532)</a:t>
            </a:r>
          </a:p>
          <a:p>
            <a:r>
              <a:rPr lang="es-ES" sz="2400" dirty="0" err="1" smtClean="0"/>
              <a:t>Francoise</a:t>
            </a:r>
            <a:r>
              <a:rPr lang="es-ES" sz="2400" dirty="0" smtClean="0"/>
              <a:t> </a:t>
            </a:r>
            <a:r>
              <a:rPr lang="es-ES" sz="2400" dirty="0" err="1" smtClean="0"/>
              <a:t>Rabelais</a:t>
            </a:r>
            <a:r>
              <a:rPr lang="es-ES" sz="2400" dirty="0" smtClean="0"/>
              <a:t>, </a:t>
            </a:r>
            <a:r>
              <a:rPr lang="es-ES" sz="2400" dirty="0" err="1" smtClean="0"/>
              <a:t>Gargantúa</a:t>
            </a:r>
            <a:r>
              <a:rPr lang="es-ES" sz="2400" dirty="0" smtClean="0"/>
              <a:t> y </a:t>
            </a:r>
            <a:r>
              <a:rPr lang="es-ES" sz="2400" dirty="0" err="1" smtClean="0"/>
              <a:t>Pantagruel</a:t>
            </a:r>
            <a:r>
              <a:rPr lang="es-ES" sz="2400" dirty="0" smtClean="0"/>
              <a:t> (1534)</a:t>
            </a:r>
          </a:p>
          <a:p>
            <a:r>
              <a:rPr lang="es-ES" sz="2400" dirty="0" smtClean="0"/>
              <a:t>Baltasar </a:t>
            </a:r>
            <a:r>
              <a:rPr lang="es-ES" sz="2400" dirty="0" err="1" smtClean="0"/>
              <a:t>Castiglione</a:t>
            </a:r>
            <a:r>
              <a:rPr lang="es-ES" sz="2400" dirty="0" smtClean="0"/>
              <a:t>, El cortesano (!549)</a:t>
            </a:r>
          </a:p>
          <a:p>
            <a:r>
              <a:rPr lang="es-ES" sz="2400" dirty="0" smtClean="0"/>
              <a:t>Pierre </a:t>
            </a:r>
            <a:r>
              <a:rPr lang="es-ES" sz="2400" dirty="0" err="1" smtClean="0"/>
              <a:t>Ronsard</a:t>
            </a:r>
            <a:r>
              <a:rPr lang="es-ES" sz="2400" dirty="0" smtClean="0"/>
              <a:t>, Odas (1552-52)</a:t>
            </a:r>
          </a:p>
          <a:p>
            <a:r>
              <a:rPr lang="es-ES" sz="2400" dirty="0" smtClean="0"/>
              <a:t>An</a:t>
            </a:r>
            <a:r>
              <a:rPr lang="es-ES" sz="2400" dirty="0" smtClean="0"/>
              <a:t>ónimo, Lazarillo de Tormes (1554)</a:t>
            </a:r>
          </a:p>
          <a:p>
            <a:r>
              <a:rPr lang="es-ES" sz="2400" dirty="0" smtClean="0"/>
              <a:t>Luis de </a:t>
            </a:r>
            <a:r>
              <a:rPr lang="es-ES" sz="2400" dirty="0" err="1" smtClean="0"/>
              <a:t>Camoes</a:t>
            </a:r>
            <a:r>
              <a:rPr lang="es-ES" sz="2400" dirty="0" smtClean="0"/>
              <a:t>, Las </a:t>
            </a:r>
            <a:r>
              <a:rPr lang="es-ES" sz="2400" dirty="0" err="1" smtClean="0"/>
              <a:t>Lusiadas</a:t>
            </a:r>
            <a:r>
              <a:rPr lang="es-ES" sz="2400" dirty="0" smtClean="0"/>
              <a:t> (1572)</a:t>
            </a:r>
          </a:p>
          <a:p>
            <a:r>
              <a:rPr lang="es-ES" sz="2400" dirty="0" smtClean="0"/>
              <a:t>Torcuato Tasso, </a:t>
            </a:r>
            <a:r>
              <a:rPr lang="es-ES" sz="2400" dirty="0" err="1" smtClean="0"/>
              <a:t>Aminta</a:t>
            </a:r>
            <a:r>
              <a:rPr lang="es-ES" sz="2400" dirty="0" smtClean="0"/>
              <a:t> (1573)</a:t>
            </a:r>
          </a:p>
          <a:p>
            <a:r>
              <a:rPr lang="es-ES" sz="2400" dirty="0" smtClean="0"/>
              <a:t>Michel de Montaigne, Ensayos (1580)</a:t>
            </a:r>
          </a:p>
          <a:p>
            <a:r>
              <a:rPr lang="es-ES" sz="2400" dirty="0" smtClean="0"/>
              <a:t>Edmund Spencer, La reina del hada (1590)</a:t>
            </a:r>
          </a:p>
          <a:p>
            <a:r>
              <a:rPr lang="es-ES" sz="2400" dirty="0" smtClean="0"/>
              <a:t>San Juan de la Cruz, Noche Oscura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74408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apel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Papel.thmx</Template>
  <TotalTime>230</TotalTime>
  <Words>601</Words>
  <Application>Microsoft Macintosh PowerPoint</Application>
  <PresentationFormat>Presentación en pantalla (4:3)</PresentationFormat>
  <Paragraphs>69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Papel</vt:lpstr>
      <vt:lpstr>El Renacimiento  El resurgir de Europa. S.XIV-S XVI.  William Shakespeare</vt:lpstr>
      <vt:lpstr>PROPÓSITO</vt:lpstr>
      <vt:lpstr>El Renacimiento es  un movimiento cultural artístico que surge en Italia entre los siglos XIV y XVI. Se extendió en Europa (especialmente en países como Alemania, Los Países bajos, Inglaterra, Francia, España y Portugal) </vt:lpstr>
      <vt:lpstr>CARACTERÍSTICAS</vt:lpstr>
      <vt:lpstr>EL HUMANISMO ANTROPOCÉNTRICO</vt:lpstr>
      <vt:lpstr>¿Qué es la literatura renacentista?</vt:lpstr>
      <vt:lpstr>Presentación de PowerPoint</vt:lpstr>
      <vt:lpstr>TEMAS DE LA LITERATURA RENACENTISTA</vt:lpstr>
      <vt:lpstr>AUTORES Y OBRAS DEL RENACIMIENTO</vt:lpstr>
      <vt:lpstr>MIGUEL DE CERVANTES SAAVEDRA     WILLIAM SHAKESPEARE</vt:lpstr>
      <vt:lpstr>WILLIAM SHAKESPEARE</vt:lpstr>
      <vt:lpstr>VIDA Y OBRA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Renacimiento  El resurgir de Europa. S.XIV-S XVI.  William Shakespeare</dc:title>
  <dc:creator>Jackeline Pachón Orozco</dc:creator>
  <cp:lastModifiedBy>Jackeline Pachón Orozco</cp:lastModifiedBy>
  <cp:revision>24</cp:revision>
  <dcterms:created xsi:type="dcterms:W3CDTF">2020-05-07T22:28:25Z</dcterms:created>
  <dcterms:modified xsi:type="dcterms:W3CDTF">2020-05-08T04:37:54Z</dcterms:modified>
</cp:coreProperties>
</file>