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F115A2A4-228A-334E-9539-17D0A2F9D4E5}">
          <p14:sldIdLst>
            <p14:sldId id="263"/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0A0F3-9E06-8D46-B359-A9F348F228AB}" type="datetimeFigureOut">
              <a:rPr lang="es-ES" smtClean="0"/>
              <a:t>4/05/20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CC018-4723-9643-9598-203F124823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08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C018-4723-9643-9598-203F1248238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38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C018-4723-9643-9598-203F12482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15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Clic para editar título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4/05/20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3600" b="1" dirty="0" smtClean="0"/>
              <a:t>Medios Masivos de Comunicación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s-ES" b="1" dirty="0" smtClean="0"/>
          </a:p>
          <a:p>
            <a:pPr marL="0" indent="0" algn="ctr">
              <a:buNone/>
            </a:pPr>
            <a:r>
              <a:rPr lang="es-ES" b="1" dirty="0" smtClean="0"/>
              <a:t>BEATRIZ HELENA ROJAS TOVAR</a:t>
            </a:r>
          </a:p>
          <a:p>
            <a:pPr marL="0" indent="0" algn="ctr">
              <a:buNone/>
            </a:pPr>
            <a:r>
              <a:rPr lang="es-ES" b="1" dirty="0" smtClean="0"/>
              <a:t>JACKELINE PACHÓN OROZCO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 algn="ctr">
              <a:lnSpc>
                <a:spcPct val="60000"/>
              </a:lnSpc>
              <a:buNone/>
            </a:pPr>
            <a:r>
              <a:rPr lang="es-ES" sz="1800" b="1" dirty="0" smtClean="0"/>
              <a:t>INSTITUCIÓN EDUCATIVA TÉCNICA LA SAGRADA FAMILIA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s-ES" sz="1800" b="1" dirty="0" smtClean="0"/>
              <a:t>ÁREA DE HUMANIDADES/LENGUA CASTELLANA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s-ES" sz="1800" b="1" dirty="0" smtClean="0"/>
              <a:t>GRADO NOVENO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s-ES" sz="1800" b="1" dirty="0" smtClean="0"/>
              <a:t>IBAGUÉ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s-ES" sz="1800" b="1" dirty="0" smtClean="0"/>
              <a:t>2020</a:t>
            </a:r>
            <a:endParaRPr lang="es-ES" sz="1800" b="1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715"/>
            <a:ext cx="1891393" cy="2195285"/>
          </a:xfrm>
          <a:prstGeom prst="rect">
            <a:avLst/>
          </a:prstGeom>
          <a:noFill/>
        </p:spPr>
      </p:pic>
      <p:pic>
        <p:nvPicPr>
          <p:cNvPr id="6" name="Imagen 5" descr="axresdefault.jpg (1280×720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150937"/>
            <a:ext cx="2270125" cy="1277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41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500" y="1460500"/>
            <a:ext cx="8001000" cy="264066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4000" dirty="0" smtClean="0"/>
              <a:t>Influencia de los medios de comunicación</a:t>
            </a:r>
            <a:endParaRPr lang="es-ES" sz="4000" dirty="0"/>
          </a:p>
        </p:txBody>
      </p:sp>
      <p:pic>
        <p:nvPicPr>
          <p:cNvPr id="4" name="Imagen 3" descr="axresdefault.jpg (1280×720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1587500"/>
            <a:ext cx="6461124" cy="2513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96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212248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2682875"/>
            <a:ext cx="8001000" cy="3336924"/>
          </a:xfrm>
        </p:spPr>
        <p:txBody>
          <a:bodyPr>
            <a:normAutofit fontScale="92500"/>
          </a:bodyPr>
          <a:lstStyle/>
          <a:p>
            <a:endParaRPr lang="es-ES" dirty="0" smtClean="0"/>
          </a:p>
          <a:p>
            <a:r>
              <a:rPr lang="es-ES" dirty="0" smtClean="0"/>
              <a:t>La influencia de los medios de comunicación es un fenómeno que ha ido en crecimiento gracias a los avances de la tecnología. El amplio alcance de los medios dentro de las distintas sociedades del planeta, les permite llevar mensajes sin limite de espacio y tiempo. </a:t>
            </a:r>
          </a:p>
          <a:p>
            <a:r>
              <a:rPr lang="es-ES" dirty="0" smtClean="0"/>
              <a:t>Opiniones o decisiones que se toman en la vida, se ven influenciadas por la información que recibe en su entorno.</a:t>
            </a:r>
            <a:endParaRPr lang="es-ES" dirty="0"/>
          </a:p>
        </p:txBody>
      </p:sp>
      <p:pic>
        <p:nvPicPr>
          <p:cNvPr id="4" name="Imagen 3" descr="axresdefault.jpg (1280×720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2875"/>
            <a:ext cx="62230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85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2476500"/>
            <a:ext cx="8001000" cy="3543300"/>
          </a:xfrm>
        </p:spPr>
        <p:txBody>
          <a:bodyPr/>
          <a:lstStyle/>
          <a:p>
            <a:r>
              <a:rPr lang="es-ES" dirty="0" smtClean="0"/>
              <a:t>Valiéndose de sus atributos principales que son: informar, entretener y educar, los medios de comunicación son capaces de impulsar opiniones, tendencia y modificar la forma en la que puede ser calificado un suceso o un tema. La radio, las revistas, los periódicos, la televisión, el cine, las redes sociales son algunos d los medios más frecuentes y car</a:t>
            </a:r>
            <a:r>
              <a:rPr lang="cs-CZ" dirty="0" smtClean="0"/>
              <a:t>a</a:t>
            </a:r>
            <a:r>
              <a:rPr lang="es-ES" dirty="0" err="1" smtClean="0"/>
              <a:t>cterísticos</a:t>
            </a:r>
            <a:r>
              <a:rPr lang="es-ES" dirty="0" smtClean="0"/>
              <a:t> de la actualidad.</a:t>
            </a:r>
            <a:endParaRPr lang="es-ES" dirty="0"/>
          </a:p>
        </p:txBody>
      </p:sp>
      <p:pic>
        <p:nvPicPr>
          <p:cNvPr id="4" name="Imagen 3" descr=".png (693×364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4638"/>
            <a:ext cx="6191250" cy="2201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19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274637"/>
            <a:ext cx="8001000" cy="2297113"/>
          </a:xfrm>
        </p:spPr>
        <p:txBody>
          <a:bodyPr/>
          <a:lstStyle/>
          <a:p>
            <a:r>
              <a:rPr lang="es-ES" dirty="0" smtClean="0"/>
              <a:t>__                                 </a:t>
            </a:r>
            <a:r>
              <a:rPr lang="es-ES" sz="6000" dirty="0" smtClean="0"/>
              <a:t>+</a:t>
            </a:r>
            <a:endParaRPr lang="es-ES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2809875"/>
            <a:ext cx="8001000" cy="3209924"/>
          </a:xfrm>
        </p:spPr>
        <p:txBody>
          <a:bodyPr/>
          <a:lstStyle/>
          <a:p>
            <a:r>
              <a:rPr lang="es-ES" dirty="0" smtClean="0"/>
              <a:t>La información llevada a las personas a través de los medios de comunicación es capaz de generar contenido tanto beneficioso como negativo. Con la información y la posibilidad de generar contenidos al alcance de muchos, es posible la transmisión de hechos falsos, manipulación de datos, y demás aspectos que pueden modificar el contenido que se recibe.</a:t>
            </a:r>
          </a:p>
          <a:p>
            <a:endParaRPr lang="es-ES" dirty="0"/>
          </a:p>
        </p:txBody>
      </p:sp>
      <p:pic>
        <p:nvPicPr>
          <p:cNvPr id="4" name="Imagen 3" descr="axresdefault.jpg (1280×720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56870"/>
            <a:ext cx="4762499" cy="2341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58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2095500"/>
            <a:ext cx="8001000" cy="39243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  </a:t>
            </a:r>
          </a:p>
          <a:p>
            <a:r>
              <a:rPr lang="es-ES" dirty="0" smtClean="0"/>
              <a:t>Brindar </a:t>
            </a:r>
            <a:r>
              <a:rPr lang="es-ES" dirty="0"/>
              <a:t>la posibilidad </a:t>
            </a:r>
            <a:r>
              <a:rPr lang="es-ES" dirty="0" smtClean="0"/>
              <a:t>de socializar.</a:t>
            </a:r>
          </a:p>
          <a:p>
            <a:r>
              <a:rPr lang="es-ES" dirty="0" smtClean="0"/>
              <a:t>Tomar decisiones.</a:t>
            </a:r>
          </a:p>
          <a:p>
            <a:r>
              <a:rPr lang="es-ES" dirty="0" smtClean="0"/>
              <a:t>Generar opiniones con respecto a algo.</a:t>
            </a:r>
          </a:p>
          <a:p>
            <a:r>
              <a:rPr lang="es-ES" dirty="0"/>
              <a:t> </a:t>
            </a:r>
            <a:r>
              <a:rPr lang="es-ES" dirty="0" smtClean="0"/>
              <a:t>Llevar a la acción a través de la información publicitaria</a:t>
            </a:r>
          </a:p>
          <a:p>
            <a:pPr lvl="1"/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Hoy</a:t>
            </a:r>
            <a:br>
              <a:rPr lang="es-ES" dirty="0" smtClean="0"/>
            </a:br>
            <a:r>
              <a:rPr lang="es-ES" dirty="0" smtClean="0"/>
              <a:t>La información tiene funciones como:</a:t>
            </a:r>
            <a:endParaRPr lang="es-ES" dirty="0"/>
          </a:p>
        </p:txBody>
      </p:sp>
      <p:pic>
        <p:nvPicPr>
          <p:cNvPr id="5" name="Imagen 4" descr="Macintosh HD:private:var:folders:bp:yx0qf4y56rdfwhqybn9rmv880000gn:T:TemporaryItems:university-105709_6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40878"/>
            <a:ext cx="3200400" cy="212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19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</a:t>
            </a:r>
            <a:r>
              <a:rPr lang="es-ES" dirty="0" err="1" smtClean="0"/>
              <a:t>mass</a:t>
            </a:r>
            <a:r>
              <a:rPr lang="es-ES" dirty="0" smtClean="0"/>
              <a:t> media influyen en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1730375"/>
            <a:ext cx="8001000" cy="428942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La sociedad: publicidad, reporte del clima, el tráfico, listas de música, películas o series, noticias.</a:t>
            </a:r>
          </a:p>
          <a:p>
            <a:r>
              <a:rPr lang="es-ES" dirty="0" smtClean="0"/>
              <a:t>La salud: modelos de conducta, hábitos, costumbres, práctica de ejercicio, consumo de comida saludable, campañas de salud, y por estos días, ayuda a la población a tomar medidas por el coronavirus.</a:t>
            </a:r>
          </a:p>
          <a:p>
            <a:r>
              <a:rPr lang="es-ES" dirty="0" smtClean="0"/>
              <a:t>La educación: Las redes sociales, plataformas web muy útiles en las nuevas formas de aprendizaje curso, talleres o clases en línea.</a:t>
            </a:r>
          </a:p>
          <a:p>
            <a:r>
              <a:rPr lang="tr-TR" dirty="0" smtClean="0"/>
              <a:t>Y</a:t>
            </a:r>
            <a:r>
              <a:rPr lang="es-ES" dirty="0" smtClean="0"/>
              <a:t> en segmentos de la sociedad como los niños, adolescentes y adultos.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815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274637"/>
            <a:ext cx="8001000" cy="1027113"/>
          </a:xfrm>
        </p:spPr>
        <p:txBody>
          <a:bodyPr/>
          <a:lstStyle/>
          <a:p>
            <a:r>
              <a:rPr lang="es-ES" dirty="0" smtClean="0"/>
              <a:t>Consecuencias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" y="1171181"/>
            <a:ext cx="8001000" cy="5289944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El uso de dispositivos electrónicos ha reducido el tiempo de interacción, las personas comparten menos con familia y amigos.</a:t>
            </a:r>
          </a:p>
          <a:p>
            <a:r>
              <a:rPr lang="es-ES" sz="2000" dirty="0" smtClean="0"/>
              <a:t>No es posible tener control sobre contenidos expuestos o recibidos.</a:t>
            </a:r>
          </a:p>
          <a:p>
            <a:r>
              <a:rPr lang="es-ES" sz="2000" dirty="0" smtClean="0"/>
              <a:t>Algunas personas creen que el exceso de comunicación a través de aparatos, puede causar problemas de atención o desarrollo en niños y adolescentes.</a:t>
            </a:r>
          </a:p>
          <a:p>
            <a:r>
              <a:rPr lang="es-ES" sz="2000" dirty="0" smtClean="0"/>
              <a:t>El aumento del sedentarismo ha sido vinculado con el uso de los medios pues las personas pasan mucho tiempo frente a estos dispositivos electrónicos que los conectan al mundo.</a:t>
            </a:r>
          </a:p>
          <a:p>
            <a:endParaRPr lang="es-ES" dirty="0"/>
          </a:p>
        </p:txBody>
      </p:sp>
      <p:pic>
        <p:nvPicPr>
          <p:cNvPr id="4" name="Imagen 3" descr="axresdefault.jpg (1280×720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15" y="4734207"/>
            <a:ext cx="3895667" cy="2028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44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s-E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GRACIAS!!!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359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ocumental de viaj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Documental de viaje.thmx</Template>
  <TotalTime>349</TotalTime>
  <Words>463</Words>
  <Application>Microsoft Macintosh PowerPoint</Application>
  <PresentationFormat>Presentación en pantalla (4:3)</PresentationFormat>
  <Paragraphs>40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Documental de viaje</vt:lpstr>
      <vt:lpstr> Medios Masivos de Comunicación </vt:lpstr>
      <vt:lpstr>Presentación de PowerPoint</vt:lpstr>
      <vt:lpstr>Presentación de PowerPoint</vt:lpstr>
      <vt:lpstr>Presentación de PowerPoint</vt:lpstr>
      <vt:lpstr>__                                 +</vt:lpstr>
      <vt:lpstr>Hoy La información tiene funciones como:</vt:lpstr>
      <vt:lpstr>Los mass media influyen en </vt:lpstr>
      <vt:lpstr>Consecuencias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Influencia de los medios de comunicación</dc:title>
  <dc:creator>Jackeline Pachón Orozco</dc:creator>
  <cp:lastModifiedBy>Jackeline Pachón Orozco</cp:lastModifiedBy>
  <cp:revision>13</cp:revision>
  <dcterms:created xsi:type="dcterms:W3CDTF">2020-05-04T04:21:28Z</dcterms:created>
  <dcterms:modified xsi:type="dcterms:W3CDTF">2020-05-04T22:15:32Z</dcterms:modified>
</cp:coreProperties>
</file>