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64" r:id="rId3"/>
    <p:sldId id="257" r:id="rId4"/>
    <p:sldId id="261" r:id="rId5"/>
    <p:sldId id="265" r:id="rId6"/>
    <p:sldId id="258" r:id="rId7"/>
    <p:sldId id="266" r:id="rId8"/>
    <p:sldId id="259" r:id="rId9"/>
    <p:sldId id="260" r:id="rId10"/>
    <p:sldId id="262" r:id="rId11"/>
    <p:sldId id="267" r:id="rId12"/>
    <p:sldId id="263" r:id="rId1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4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9080008A-2247-4899-BAB8-9D6D97B39E69}" type="datetimeFigureOut">
              <a:rPr lang="es-CO" smtClean="0"/>
              <a:t>4/05/20</a:t>
            </a:fld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2104FFA-A367-4170-A557-FF05AFA75860}" type="slidenum">
              <a:rPr lang="es-CO" smtClean="0"/>
              <a:t>‹Nr.›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s-CO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-315416"/>
            <a:ext cx="7315200" cy="2595025"/>
          </a:xfrm>
        </p:spPr>
        <p:txBody>
          <a:bodyPr/>
          <a:lstStyle/>
          <a:p>
            <a:r>
              <a:rPr lang="es-CO" dirty="0" smtClean="0">
                <a:solidFill>
                  <a:srgbClr val="FF0000"/>
                </a:solidFill>
              </a:rPr>
              <a:t>MEDIOS MASIVOS DE COMUNICACION</a:t>
            </a:r>
            <a:endParaRPr lang="es-CO" dirty="0">
              <a:solidFill>
                <a:srgbClr val="FF0000"/>
              </a:solidFill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64905"/>
            <a:ext cx="5435134" cy="36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38892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632848" cy="5400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999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sz="2700" dirty="0" smtClean="0">
                <a:solidFill>
                  <a:srgbClr val="92D050"/>
                </a:solidFill>
              </a:rPr>
              <a:t>Aspectos Positivos</a:t>
            </a:r>
            <a:r>
              <a:rPr lang="es-CO" sz="2000" dirty="0" smtClean="0">
                <a:solidFill>
                  <a:srgbClr val="92D050"/>
                </a:solidFill>
              </a:rPr>
              <a:t>:</a:t>
            </a:r>
            <a:br>
              <a:rPr lang="es-CO" sz="2000" dirty="0" smtClean="0">
                <a:solidFill>
                  <a:srgbClr val="92D050"/>
                </a:solidFill>
              </a:rPr>
            </a:br>
            <a:r>
              <a:rPr lang="es-CO" sz="2000" dirty="0" smtClean="0">
                <a:solidFill>
                  <a:srgbClr val="92D050"/>
                </a:solidFill>
              </a:rPr>
              <a:t>*</a:t>
            </a:r>
            <a:r>
              <a:rPr lang="es-CO" sz="2000" dirty="0" smtClean="0"/>
              <a:t>La información llega a diferentes partes del planeta en forma fácil, rápida y oportuna.</a:t>
            </a:r>
            <a:br>
              <a:rPr lang="es-CO" sz="2000" dirty="0" smtClean="0"/>
            </a:br>
            <a:r>
              <a:rPr lang="es-CO" sz="2000" dirty="0" smtClean="0"/>
              <a:t>*Muchas personas pueden estar comunicadas a la vez.</a:t>
            </a:r>
            <a:br>
              <a:rPr lang="es-CO" sz="2000" dirty="0" smtClean="0"/>
            </a:br>
            <a:r>
              <a:rPr lang="es-CO" sz="2000" dirty="0" smtClean="0"/>
              <a:t>*útil en la educación y entretenimiento.</a:t>
            </a:r>
            <a:br>
              <a:rPr lang="es-CO" sz="2000" dirty="0" smtClean="0"/>
            </a:br>
            <a:r>
              <a:rPr lang="es-CO" sz="2000" dirty="0" smtClean="0"/>
              <a:t>* Son fuente de negocios ( anuncios publicitarios, marketing).</a:t>
            </a:r>
            <a:br>
              <a:rPr lang="es-CO" sz="2000" dirty="0" smtClean="0"/>
            </a:br>
            <a:r>
              <a:rPr lang="es-CO" sz="2000" dirty="0" smtClean="0"/>
              <a:t> </a:t>
            </a:r>
            <a:endParaRPr lang="es-CO" sz="2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dirty="0" smtClean="0">
                <a:solidFill>
                  <a:srgbClr val="92D050"/>
                </a:solidFill>
              </a:rPr>
              <a:t>Aspectos Negativos:</a:t>
            </a:r>
          </a:p>
          <a:p>
            <a:r>
              <a:rPr lang="es-CO" dirty="0" smtClean="0"/>
              <a:t>* Las características negativas recaen en la manipulación de la información y el uso de la misma para intereses propios de un grupo específico, ya que los medios de comunicación masiva están siendo controlados por las ideologías políticas, religiosas y económicas de éstos que modifican la manera en que los seres humanos conocen y comprenden la realidad que los rodea.  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5948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7155"/>
            <a:ext cx="6768752" cy="5017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2484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99592" y="1278868"/>
            <a:ext cx="7330008" cy="3446276"/>
          </a:xfrm>
        </p:spPr>
        <p:txBody>
          <a:bodyPr>
            <a:normAutofit fontScale="90000"/>
          </a:bodyPr>
          <a:lstStyle/>
          <a:p>
            <a:r>
              <a:rPr lang="es-CO" dirty="0" smtClean="0">
                <a:solidFill>
                  <a:srgbClr val="92D050"/>
                </a:solidFill>
              </a:rPr>
              <a:t>Los medios de comunicación masiva son aquellos medios tecnológicos que sirven para enviar mensajes a gran cantidad de público en un mínimo de tiempo.</a:t>
            </a:r>
            <a:endParaRPr lang="es-CO" dirty="0">
              <a:solidFill>
                <a:srgbClr val="92D05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558877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476672"/>
            <a:ext cx="7315200" cy="1154097"/>
          </a:xfrm>
        </p:spPr>
        <p:txBody>
          <a:bodyPr/>
          <a:lstStyle/>
          <a:p>
            <a:r>
              <a:rPr lang="es-CO" dirty="0" smtClean="0"/>
              <a:t>               Funciones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0848"/>
            <a:ext cx="7398881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2089200"/>
      </p:ext>
    </p:extLst>
  </p:cSld>
  <p:clrMapOvr>
    <a:masterClrMapping/>
  </p:clrMapOvr>
  <p:transition xmlns:p14="http://schemas.microsoft.com/office/powerpoint/2010/main" spd="slow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76056" y="1124745"/>
            <a:ext cx="3153544" cy="5184616"/>
          </a:xfrm>
        </p:spPr>
        <p:txBody>
          <a:bodyPr>
            <a:noAutofit/>
          </a:bodyPr>
          <a:lstStyle/>
          <a:p>
            <a:r>
              <a:rPr lang="es-CO" sz="4000" dirty="0" smtClean="0">
                <a:latin typeface="AR CENA" panose="02000000000000000000" pitchFamily="2" charset="0"/>
              </a:rPr>
              <a:t>“Los medios de comunica-ción tienen la intención oculta de influir en otros sin que éstos se den cuenta” </a:t>
            </a:r>
            <a:endParaRPr lang="es-CO" sz="4000" dirty="0">
              <a:latin typeface="AR CENA" panose="02000000000000000000" pitchFamily="2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" y="1124744"/>
            <a:ext cx="4032448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37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2647020"/>
            <a:ext cx="7474024" cy="1574068"/>
          </a:xfrm>
        </p:spPr>
        <p:txBody>
          <a:bodyPr>
            <a:normAutofit/>
          </a:bodyPr>
          <a:lstStyle/>
          <a:p>
            <a:r>
              <a:rPr lang="es-CO" dirty="0" smtClean="0"/>
              <a:t> 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O" sz="2800" dirty="0" smtClean="0"/>
              <a:t>Estos medios influyen sobre la forma de actuar o de pensar de las personas, logran modificar la forma en que los hombres conocen y comprenden la realidad que los rodea</a:t>
            </a:r>
            <a:r>
              <a:rPr lang="es-CO" dirty="0" smtClean="0"/>
              <a:t>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7525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0"/>
            <a:ext cx="7315200" cy="1154097"/>
          </a:xfrm>
        </p:spPr>
        <p:txBody>
          <a:bodyPr>
            <a:normAutofit/>
          </a:bodyPr>
          <a:lstStyle/>
          <a:p>
            <a:r>
              <a:rPr lang="es-CO" dirty="0" smtClean="0"/>
              <a:t>        Influencia de la televisión 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251" y="4118295"/>
            <a:ext cx="2703724" cy="270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8" y="1623787"/>
            <a:ext cx="2907136" cy="230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061" y="1511699"/>
            <a:ext cx="2804046" cy="2421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8808" y="1521408"/>
            <a:ext cx="2982610" cy="240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4965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774811"/>
            <a:ext cx="7315200" cy="3518285"/>
          </a:xfrm>
        </p:spPr>
        <p:txBody>
          <a:bodyPr>
            <a:normAutofit fontScale="90000"/>
          </a:bodyPr>
          <a:lstStyle/>
          <a:p>
            <a:r>
              <a:rPr lang="es-CO" dirty="0" smtClean="0"/>
              <a:t/>
            </a:r>
            <a:br>
              <a:rPr lang="es-CO" dirty="0" smtClean="0"/>
            </a:br>
            <a:r>
              <a:rPr lang="es-CO" dirty="0"/>
              <a:t/>
            </a:r>
            <a:br>
              <a:rPr lang="es-CO" dirty="0"/>
            </a:br>
            <a:r>
              <a:rPr lang="es-CO" dirty="0" smtClean="0"/>
              <a:t/>
            </a:r>
            <a:br>
              <a:rPr lang="es-CO" dirty="0" smtClean="0"/>
            </a:br>
            <a:r>
              <a:rPr lang="es-CO" dirty="0" smtClean="0">
                <a:solidFill>
                  <a:srgbClr val="92D050"/>
                </a:solidFill>
              </a:rPr>
              <a:t>* Los modelos de conducta repercuten como estímulo, produciendo conductas similares en el observador.</a:t>
            </a:r>
            <a:br>
              <a:rPr lang="es-CO" dirty="0" smtClean="0">
                <a:solidFill>
                  <a:srgbClr val="92D050"/>
                </a:solidFill>
              </a:rPr>
            </a:br>
            <a:r>
              <a:rPr lang="es-CO" dirty="0"/>
              <a:t/>
            </a:r>
            <a:br>
              <a:rPr lang="es-CO" dirty="0"/>
            </a:b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  <a:p>
            <a:r>
              <a:rPr lang="es-CO" dirty="0" smtClean="0">
                <a:solidFill>
                  <a:srgbClr val="92D050"/>
                </a:solidFill>
              </a:rPr>
              <a:t>* </a:t>
            </a:r>
            <a:r>
              <a:rPr lang="es-CO" sz="3600" dirty="0" smtClean="0">
                <a:solidFill>
                  <a:srgbClr val="92D050"/>
                </a:solidFill>
              </a:rPr>
              <a:t>Determinan ideas, hábitos y costumbres.</a:t>
            </a:r>
          </a:p>
          <a:p>
            <a:r>
              <a:rPr lang="es-CO" sz="3600" dirty="0" smtClean="0">
                <a:solidFill>
                  <a:srgbClr val="92D050"/>
                </a:solidFill>
              </a:rPr>
              <a:t>* Crean Estereotipos</a:t>
            </a:r>
            <a:endParaRPr lang="es-CO" sz="36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294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305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7401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1154097"/>
          </a:xfrm>
        </p:spPr>
        <p:txBody>
          <a:bodyPr/>
          <a:lstStyle/>
          <a:p>
            <a:r>
              <a:rPr lang="es-CO" dirty="0" smtClean="0"/>
              <a:t> </a:t>
            </a:r>
            <a:r>
              <a:rPr lang="es-CO" dirty="0"/>
              <a:t> </a:t>
            </a:r>
            <a:r>
              <a:rPr lang="es-CO" dirty="0" smtClean="0"/>
              <a:t>                Internet</a:t>
            </a:r>
            <a:endParaRPr lang="es-CO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27280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369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a">
  <a:themeElements>
    <a:clrScheme name="Perspec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174</TotalTime>
  <Words>173</Words>
  <Application>Microsoft Macintosh PowerPoint</Application>
  <PresentationFormat>Presentación en pantalla (4:3)</PresentationFormat>
  <Paragraphs>16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Perspectiva</vt:lpstr>
      <vt:lpstr>MEDIOS MASIVOS DE COMUNICACION</vt:lpstr>
      <vt:lpstr>Los medios de comunicación masiva son aquellos medios tecnológicos que sirven para enviar mensajes a gran cantidad de público en un mínimo de tiempo.</vt:lpstr>
      <vt:lpstr>               Funciones</vt:lpstr>
      <vt:lpstr>Presentación de PowerPoint</vt:lpstr>
      <vt:lpstr>  </vt:lpstr>
      <vt:lpstr>        Influencia de la televisión </vt:lpstr>
      <vt:lpstr>   * Los modelos de conducta repercuten como estímulo, produciendo conductas similares en el observador.  </vt:lpstr>
      <vt:lpstr>Presentación de PowerPoint</vt:lpstr>
      <vt:lpstr>                  Internet</vt:lpstr>
      <vt:lpstr>Presentación de PowerPoint</vt:lpstr>
      <vt:lpstr>Aspectos Positivos: *La información llega a diferentes partes del planeta en forma fácil, rápida y oportuna. *Muchas personas pueden estar comunicadas a la vez. *útil en la educación y entretenimiento. * Son fuente de negocios ( anuncios publicitarios, marketing).  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MEDIOS MASIVOS DE COMUNICACION</dc:title>
  <dc:creator>beatriz elena rojas tovar</dc:creator>
  <cp:lastModifiedBy>Jackeline Pachón Orozco</cp:lastModifiedBy>
  <cp:revision>14</cp:revision>
  <dcterms:created xsi:type="dcterms:W3CDTF">2017-05-07T15:42:47Z</dcterms:created>
  <dcterms:modified xsi:type="dcterms:W3CDTF">2020-05-04T22:10:55Z</dcterms:modified>
</cp:coreProperties>
</file>