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5" r:id="rId2"/>
    <p:sldId id="261" r:id="rId3"/>
    <p:sldId id="262" r:id="rId4"/>
    <p:sldId id="263" r:id="rId5"/>
    <p:sldId id="264" r:id="rId6"/>
    <p:sldId id="256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96" d="100"/>
          <a:sy n="96" d="100"/>
        </p:scale>
        <p:origin x="7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22C8-9AC1-46BB-A155-457052663635}" type="datetimeFigureOut">
              <a:rPr lang="es-CO" smtClean="0"/>
              <a:t>17/06/2020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C23C3-718E-4F4D-819B-CBE7A27F5A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32403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breeze.wav"/>
          </p:stSnd>
        </p:sndAc>
      </p:transition>
    </mc:Choice>
    <mc:Fallback xmlns="">
      <p:transition spd="slow">
        <p:sndAc>
          <p:stSnd>
            <p:snd r:embed="rId3" name="breeze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22C8-9AC1-46BB-A155-457052663635}" type="datetimeFigureOut">
              <a:rPr lang="es-CO" smtClean="0"/>
              <a:t>17/06/2020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C23C3-718E-4F4D-819B-CBE7A27F5A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19285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breeze.wav"/>
          </p:stSnd>
        </p:sndAc>
      </p:transition>
    </mc:Choice>
    <mc:Fallback xmlns="">
      <p:transition spd="slow">
        <p:sndAc>
          <p:stSnd>
            <p:snd r:embed="rId3" name="breeze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22C8-9AC1-46BB-A155-457052663635}" type="datetimeFigureOut">
              <a:rPr lang="es-CO" smtClean="0"/>
              <a:t>17/06/2020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C23C3-718E-4F4D-819B-CBE7A27F5A87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3964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breeze.wav"/>
          </p:stSnd>
        </p:sndAc>
      </p:transition>
    </mc:Choice>
    <mc:Fallback xmlns="">
      <p:transition spd="slow">
        <p:sndAc>
          <p:stSnd>
            <p:snd r:embed="rId3" name="breeze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22C8-9AC1-46BB-A155-457052663635}" type="datetimeFigureOut">
              <a:rPr lang="es-CO" smtClean="0"/>
              <a:t>17/06/2020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C23C3-718E-4F4D-819B-CBE7A27F5A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99333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breeze.wav"/>
          </p:stSnd>
        </p:sndAc>
      </p:transition>
    </mc:Choice>
    <mc:Fallback xmlns="">
      <p:transition spd="slow">
        <p:sndAc>
          <p:stSnd>
            <p:snd r:embed="rId3" name="breeze.wav"/>
          </p:stSnd>
        </p:sndAc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22C8-9AC1-46BB-A155-457052663635}" type="datetimeFigureOut">
              <a:rPr lang="es-CO" smtClean="0"/>
              <a:t>17/06/2020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C23C3-718E-4F4D-819B-CBE7A27F5A87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90375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breeze.wav"/>
          </p:stSnd>
        </p:sndAc>
      </p:transition>
    </mc:Choice>
    <mc:Fallback xmlns="">
      <p:transition spd="slow">
        <p:sndAc>
          <p:stSnd>
            <p:snd r:embed="rId3" name="breeze.wav"/>
          </p:stSnd>
        </p:sndAc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22C8-9AC1-46BB-A155-457052663635}" type="datetimeFigureOut">
              <a:rPr lang="es-CO" smtClean="0"/>
              <a:t>17/06/2020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C23C3-718E-4F4D-819B-CBE7A27F5A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561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breeze.wav"/>
          </p:stSnd>
        </p:sndAc>
      </p:transition>
    </mc:Choice>
    <mc:Fallback xmlns="">
      <p:transition spd="slow">
        <p:sndAc>
          <p:stSnd>
            <p:snd r:embed="rId3" name="breeze.wav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22C8-9AC1-46BB-A155-457052663635}" type="datetimeFigureOut">
              <a:rPr lang="es-CO" smtClean="0"/>
              <a:t>17/06/2020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C23C3-718E-4F4D-819B-CBE7A27F5A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835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breeze.wav"/>
          </p:stSnd>
        </p:sndAc>
      </p:transition>
    </mc:Choice>
    <mc:Fallback xmlns="">
      <p:transition spd="slow">
        <p:sndAc>
          <p:stSnd>
            <p:snd r:embed="rId3" name="breeze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22C8-9AC1-46BB-A155-457052663635}" type="datetimeFigureOut">
              <a:rPr lang="es-CO" smtClean="0"/>
              <a:t>17/06/2020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C23C3-718E-4F4D-819B-CBE7A27F5A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7999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breeze.wav"/>
          </p:stSnd>
        </p:sndAc>
      </p:transition>
    </mc:Choice>
    <mc:Fallback xmlns="">
      <p:transition spd="slow">
        <p:sndAc>
          <p:stSnd>
            <p:snd r:embed="rId3" name="breeze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22C8-9AC1-46BB-A155-457052663635}" type="datetimeFigureOut">
              <a:rPr lang="es-CO" smtClean="0"/>
              <a:t>17/06/2020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C23C3-718E-4F4D-819B-CBE7A27F5A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67733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breeze.wav"/>
          </p:stSnd>
        </p:sndAc>
      </p:transition>
    </mc:Choice>
    <mc:Fallback xmlns="">
      <p:transition spd="slow">
        <p:sndAc>
          <p:stSnd>
            <p:snd r:embed="rId3" name="breeze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22C8-9AC1-46BB-A155-457052663635}" type="datetimeFigureOut">
              <a:rPr lang="es-CO" smtClean="0"/>
              <a:t>17/06/2020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C23C3-718E-4F4D-819B-CBE7A27F5A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1068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breeze.wav"/>
          </p:stSnd>
        </p:sndAc>
      </p:transition>
    </mc:Choice>
    <mc:Fallback xmlns="">
      <p:transition spd="slow">
        <p:sndAc>
          <p:stSnd>
            <p:snd r:embed="rId3" name="breeze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22C8-9AC1-46BB-A155-457052663635}" type="datetimeFigureOut">
              <a:rPr lang="es-CO" smtClean="0"/>
              <a:t>17/06/2020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C23C3-718E-4F4D-819B-CBE7A27F5A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86722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breeze.wav"/>
          </p:stSnd>
        </p:sndAc>
      </p:transition>
    </mc:Choice>
    <mc:Fallback xmlns="">
      <p:transition spd="slow">
        <p:sndAc>
          <p:stSnd>
            <p:snd r:embed="rId3" name="breeze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22C8-9AC1-46BB-A155-457052663635}" type="datetimeFigureOut">
              <a:rPr lang="es-CO" smtClean="0"/>
              <a:t>17/06/2020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C23C3-718E-4F4D-819B-CBE7A27F5A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3274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breeze.wav"/>
          </p:stSnd>
        </p:sndAc>
      </p:transition>
    </mc:Choice>
    <mc:Fallback xmlns="">
      <p:transition spd="slow">
        <p:sndAc>
          <p:stSnd>
            <p:snd r:embed="rId3" name="breeze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22C8-9AC1-46BB-A155-457052663635}" type="datetimeFigureOut">
              <a:rPr lang="es-CO" smtClean="0"/>
              <a:t>17/06/2020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C23C3-718E-4F4D-819B-CBE7A27F5A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5614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breeze.wav"/>
          </p:stSnd>
        </p:sndAc>
      </p:transition>
    </mc:Choice>
    <mc:Fallback xmlns="">
      <p:transition spd="slow">
        <p:sndAc>
          <p:stSnd>
            <p:snd r:embed="rId3" name="breeze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22C8-9AC1-46BB-A155-457052663635}" type="datetimeFigureOut">
              <a:rPr lang="es-CO" smtClean="0"/>
              <a:t>17/06/2020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C23C3-718E-4F4D-819B-CBE7A27F5A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68801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breeze.wav"/>
          </p:stSnd>
        </p:sndAc>
      </p:transition>
    </mc:Choice>
    <mc:Fallback xmlns="">
      <p:transition spd="slow">
        <p:sndAc>
          <p:stSnd>
            <p:snd r:embed="rId3" name="breeze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22C8-9AC1-46BB-A155-457052663635}" type="datetimeFigureOut">
              <a:rPr lang="es-CO" smtClean="0"/>
              <a:t>17/06/2020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C23C3-718E-4F4D-819B-CBE7A27F5A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7273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breeze.wav"/>
          </p:stSnd>
        </p:sndAc>
      </p:transition>
    </mc:Choice>
    <mc:Fallback xmlns="">
      <p:transition spd="slow">
        <p:sndAc>
          <p:stSnd>
            <p:snd r:embed="rId3" name="breeze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C23C3-718E-4F4D-819B-CBE7A27F5A87}" type="slidenum">
              <a:rPr lang="es-CO" smtClean="0"/>
              <a:t>‹Nº›</a:t>
            </a:fld>
            <a:endParaRPr lang="es-C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22C8-9AC1-46BB-A155-457052663635}" type="datetimeFigureOut">
              <a:rPr lang="es-CO" smtClean="0"/>
              <a:t>17/06/2020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64543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breeze.wav"/>
          </p:stSnd>
        </p:sndAc>
      </p:transition>
    </mc:Choice>
    <mc:Fallback xmlns="">
      <p:transition spd="slow">
        <p:sndAc>
          <p:stSnd>
            <p:snd r:embed="rId3" name="breeze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422C8-9AC1-46BB-A155-457052663635}" type="datetimeFigureOut">
              <a:rPr lang="es-CO" smtClean="0"/>
              <a:t>17/06/2020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75C23C3-718E-4F4D-819B-CBE7A27F5A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4181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8" name="breeze.wav"/>
          </p:stSnd>
        </p:sndAc>
      </p:transition>
    </mc:Choice>
    <mc:Fallback xmlns="">
      <p:transition spd="slow">
        <p:sndAc>
          <p:stSnd>
            <p:snd r:embed="rId19" name="breeze.wav"/>
          </p:stSnd>
        </p:sndAc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>
                <a:solidFill>
                  <a:schemeClr val="accent6">
                    <a:lumMod val="50000"/>
                  </a:schemeClr>
                </a:solidFill>
              </a:rPr>
              <a:t>LA RESTA O SUSTRACCIÓN</a:t>
            </a:r>
            <a:endParaRPr lang="es-CO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Rectángulo 3"/>
          <p:cNvSpPr/>
          <p:nvPr/>
        </p:nvSpPr>
        <p:spPr>
          <a:xfrm>
            <a:off x="1093304" y="1530626"/>
            <a:ext cx="8279296" cy="4510735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ll</a:t>
            </a:r>
            <a:endParaRPr lang="es-CO" dirty="0"/>
          </a:p>
        </p:txBody>
      </p:sp>
      <p:sp>
        <p:nvSpPr>
          <p:cNvPr id="5" name="CuadroTexto 4"/>
          <p:cNvSpPr txBox="1"/>
          <p:nvPr/>
        </p:nvSpPr>
        <p:spPr>
          <a:xfrm>
            <a:off x="1212575" y="2633870"/>
            <a:ext cx="68381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La sustracción es una operación de números naturales, que permite solucionar situaciones en las que se realizan actividades como quitar, disminuir, comparar o buscar diferencias.</a:t>
            </a:r>
          </a:p>
          <a:p>
            <a:endParaRPr lang="es-CO" dirty="0"/>
          </a:p>
          <a:p>
            <a:r>
              <a:rPr lang="es-CO" dirty="0" smtClean="0"/>
              <a:t>En una sustracción se cumple:</a:t>
            </a:r>
          </a:p>
          <a:p>
            <a:r>
              <a:rPr lang="es-CO" dirty="0" smtClean="0"/>
              <a:t>Diferencia        =     minuendo       -       sustraendo</a:t>
            </a:r>
          </a:p>
          <a:p>
            <a:r>
              <a:rPr lang="es-CO" dirty="0" smtClean="0"/>
              <a:t>Minuendo         =     sustraendo     +      diferencia</a:t>
            </a:r>
          </a:p>
          <a:p>
            <a:r>
              <a:rPr lang="es-CO" dirty="0" smtClean="0"/>
              <a:t>Sustraendo       =     minuendo       -      diferencia</a:t>
            </a:r>
            <a:endParaRPr lang="es-CO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0054" y="4109278"/>
            <a:ext cx="1521286" cy="1471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555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breeze.wav"/>
          </p:stSnd>
        </p:sndAc>
      </p:transition>
    </mc:Choice>
    <mc:Fallback xmlns="">
      <p:transition spd="slow">
        <p:sndAc>
          <p:stSnd>
            <p:snd r:embed="rId4" name="breez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14401" y="1081511"/>
            <a:ext cx="8953176" cy="5249715"/>
          </a:xfrm>
          <a:prstGeom prst="rect">
            <a:avLst/>
          </a:prstGeom>
        </p:spPr>
      </p:pic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1092655" y="122582"/>
            <a:ext cx="8596668" cy="692427"/>
          </a:xfrm>
        </p:spPr>
        <p:txBody>
          <a:bodyPr/>
          <a:lstStyle/>
          <a:p>
            <a:pPr algn="ctr"/>
            <a:r>
              <a:rPr lang="es-CO" dirty="0" smtClean="0">
                <a:solidFill>
                  <a:schemeClr val="accent6">
                    <a:lumMod val="50000"/>
                  </a:schemeClr>
                </a:solidFill>
              </a:rPr>
              <a:t>RESTA SIN PRESTAR</a:t>
            </a:r>
            <a:endParaRPr lang="es-CO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658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breeze.wav"/>
          </p:stSnd>
        </p:sndAc>
      </p:transition>
    </mc:Choice>
    <mc:Fallback xmlns="">
      <p:transition spd="slow">
        <p:sndAc>
          <p:stSnd>
            <p:snd r:embed="rId4" name="breez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>
                <a:solidFill>
                  <a:schemeClr val="accent6">
                    <a:lumMod val="50000"/>
                  </a:schemeClr>
                </a:solidFill>
              </a:rPr>
              <a:t>RESTA PRESTANDO</a:t>
            </a:r>
            <a:endParaRPr lang="es-CO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" name="Marcador de contenido 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73076" y="1490870"/>
            <a:ext cx="8683725" cy="4551155"/>
          </a:xfrm>
        </p:spPr>
      </p:pic>
    </p:spTree>
    <p:extLst>
      <p:ext uri="{BB962C8B-B14F-4D97-AF65-F5344CB8AC3E}">
        <p14:creationId xmlns:p14="http://schemas.microsoft.com/office/powerpoint/2010/main" val="1282296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breeze.wav"/>
          </p:stSnd>
        </p:sndAc>
      </p:transition>
    </mc:Choice>
    <mc:Fallback xmlns="">
      <p:transition spd="slow">
        <p:sndAc>
          <p:stSnd>
            <p:snd r:embed="rId4" name="breez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515" y="1457325"/>
            <a:ext cx="8968615" cy="4378379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633870" y="785191"/>
            <a:ext cx="4651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dirty="0" smtClean="0">
                <a:solidFill>
                  <a:schemeClr val="accent6">
                    <a:lumMod val="50000"/>
                  </a:schemeClr>
                </a:solidFill>
              </a:rPr>
              <a:t>OTRO EJEMPLO</a:t>
            </a:r>
            <a:endParaRPr lang="es-CO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869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breeze.wav"/>
          </p:stSnd>
        </p:sndAc>
      </p:transition>
    </mc:Choice>
    <mc:Fallback xmlns="">
      <p:transition spd="slow">
        <p:sndAc>
          <p:stSnd>
            <p:snd r:embed="rId4" name="breez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183" y="745803"/>
            <a:ext cx="8969899" cy="5267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22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breeze.wav"/>
          </p:stSnd>
        </p:sndAc>
      </p:transition>
    </mc:Choice>
    <mc:Fallback xmlns="">
      <p:transition spd="slow">
        <p:sndAc>
          <p:stSnd>
            <p:snd r:embed="rId4" name="breez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70722"/>
          </a:xfrm>
        </p:spPr>
        <p:txBody>
          <a:bodyPr/>
          <a:lstStyle/>
          <a:p>
            <a:pPr algn="ctr"/>
            <a:endParaRPr lang="es-CO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Rectángulo 5"/>
          <p:cNvSpPr/>
          <p:nvPr/>
        </p:nvSpPr>
        <p:spPr>
          <a:xfrm>
            <a:off x="1103243" y="1749287"/>
            <a:ext cx="8179904" cy="4718869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7" name="CuadroTexto 6"/>
          <p:cNvSpPr txBox="1"/>
          <p:nvPr/>
        </p:nvSpPr>
        <p:spPr>
          <a:xfrm>
            <a:off x="1699591" y="2712879"/>
            <a:ext cx="682818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Para comprobar si la resta tiene el resultado correcto se debe sumar el sustraendo + la diferencia =  minuendo.</a:t>
            </a:r>
          </a:p>
          <a:p>
            <a:r>
              <a:rPr lang="es-CO" dirty="0" smtClean="0"/>
              <a:t>Ejemplo:   </a:t>
            </a:r>
            <a:endParaRPr lang="es-CO" dirty="0"/>
          </a:p>
          <a:p>
            <a:endParaRPr lang="es-CO" dirty="0"/>
          </a:p>
          <a:p>
            <a:r>
              <a:rPr lang="es-CO" dirty="0" smtClean="0"/>
              <a:t> </a:t>
            </a:r>
          </a:p>
        </p:txBody>
      </p:sp>
      <p:pic>
        <p:nvPicPr>
          <p:cNvPr id="23" name="Imagen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3079" y="3331491"/>
            <a:ext cx="5764695" cy="1153092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97721" y="4496481"/>
            <a:ext cx="4019550" cy="1971675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494722" y="2017643"/>
            <a:ext cx="46018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dirty="0" smtClean="0">
                <a:solidFill>
                  <a:srgbClr val="FF0000"/>
                </a:solidFill>
              </a:rPr>
              <a:t>PRUEBA DE LA RESTA</a:t>
            </a:r>
            <a:endParaRPr lang="es-CO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134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breeze.wav"/>
          </p:stSnd>
        </p:sndAc>
      </p:transition>
    </mc:Choice>
    <mc:Fallback xmlns="">
      <p:transition spd="slow">
        <p:sndAc>
          <p:stSnd>
            <p:snd r:embed="rId5" name="breez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213</TotalTime>
  <Words>89</Words>
  <Application>Microsoft Office PowerPoint</Application>
  <PresentationFormat>Panorámica</PresentationFormat>
  <Paragraphs>16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Faceta</vt:lpstr>
      <vt:lpstr>LA RESTA O SUSTRACCIÓN</vt:lpstr>
      <vt:lpstr>RESTA SIN PRESTAR</vt:lpstr>
      <vt:lpstr>RESTA PRESTANDO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Flia Cruz</dc:creator>
  <cp:lastModifiedBy>Flia Cruz</cp:lastModifiedBy>
  <cp:revision>22</cp:revision>
  <dcterms:created xsi:type="dcterms:W3CDTF">2020-06-08T22:47:10Z</dcterms:created>
  <dcterms:modified xsi:type="dcterms:W3CDTF">2020-06-17T17:13:08Z</dcterms:modified>
</cp:coreProperties>
</file>