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  <p:sldId id="267" r:id="rId6"/>
    <p:sldId id="259" r:id="rId7"/>
    <p:sldId id="260" r:id="rId8"/>
    <p:sldId id="263" r:id="rId9"/>
    <p:sldId id="269" r:id="rId10"/>
    <p:sldId id="261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66531-91BB-4D8F-81CF-E21EE9D29E2C}" v="38" dt="2020-06-05T20:02:57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PxTXs9eS8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F36E87-4DCB-4D17-B795-B5590E21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s-ES" sz="7200" dirty="0" err="1"/>
              <a:t>EnRIQUE</a:t>
            </a:r>
            <a:r>
              <a:rPr lang="es-ES" sz="7200" dirty="0"/>
              <a:t> EL ERIZO ESTUDIOSO.</a:t>
            </a:r>
            <a:endParaRPr lang="es-CO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254B6C-45F1-4400-B114-51435267A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es-ES" dirty="0"/>
              <a:t>Acercamiento a la lengua Escrita. Semana 2. La E, e en contexto.</a:t>
            </a:r>
            <a:endParaRPr lang="es-CO" dirty="0"/>
          </a:p>
        </p:txBody>
      </p:sp>
      <p:pic>
        <p:nvPicPr>
          <p:cNvPr id="4098" name="Picture 2" descr="Lo que debes saber para tener un erizo de tierra como mascota ...">
            <a:extLst>
              <a:ext uri="{FF2B5EF4-FFF2-40B4-BE49-F238E27FC236}">
                <a16:creationId xmlns:a16="http://schemas.microsoft.com/office/drawing/2014/main" id="{B71E6B2E-0E48-4A80-BE21-E7756AC90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r="2045" b="-1"/>
          <a:stretch/>
        </p:blipFill>
        <p:spPr bwMode="auto">
          <a:xfrm>
            <a:off x="20" y="10"/>
            <a:ext cx="69010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1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Erizo Lindo En El Fondo De La Pared Medidor De Flores 30-140 ...">
            <a:extLst>
              <a:ext uri="{FF2B5EF4-FFF2-40B4-BE49-F238E27FC236}">
                <a16:creationId xmlns:a16="http://schemas.microsoft.com/office/drawing/2014/main" id="{C8CE19B9-04B2-4E60-BB1F-ED5B7D49B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2" b="2"/>
          <a:stretch/>
        </p:blipFill>
        <p:spPr bwMode="auto">
          <a:xfrm>
            <a:off x="7695453" y="505224"/>
            <a:ext cx="2073456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D38590-278F-4C94-9AFD-DC2CCB9F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ES" sz="4200"/>
              <a:t>El erizo mide entre 10 y 15 centímetros</a:t>
            </a:r>
            <a:endParaRPr lang="es-CO" sz="4200"/>
          </a:p>
        </p:txBody>
      </p:sp>
      <p:pic>
        <p:nvPicPr>
          <p:cNvPr id="2052" name="Picture 4" descr="Qué insectos comen los erizos domésticos? - Erizos Info">
            <a:extLst>
              <a:ext uri="{FF2B5EF4-FFF2-40B4-BE49-F238E27FC236}">
                <a16:creationId xmlns:a16="http://schemas.microsoft.com/office/drawing/2014/main" id="{94BA552A-68B7-477F-92AB-1E8D96D0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858" y="505223"/>
            <a:ext cx="4915919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7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0B1BF-780E-4C04-A3D7-C817E273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preguntas para la </a:t>
            </a:r>
            <a:r>
              <a:rPr lang="es-ES"/>
              <a:t>comprension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C6FCCA-D4CC-4AF0-9CC5-D2C6FD1B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/>
              <a:t>¿Qué le gusta hacer a Enrique?, ¿por qué lo sabes?</a:t>
            </a:r>
          </a:p>
          <a:p>
            <a:r>
              <a:rPr lang="es-CO" dirty="0"/>
              <a:t>• ¿Enrique tiene amigos?, ¿dónde lo menciona la historia: al comienzo,</a:t>
            </a:r>
          </a:p>
          <a:p>
            <a:r>
              <a:rPr lang="es-CO" dirty="0"/>
              <a:t>en el medio o al final?</a:t>
            </a:r>
          </a:p>
          <a:p>
            <a:r>
              <a:rPr lang="es-CO" dirty="0"/>
              <a:t>• ¿De qué se alimentan los erizos? ponga ejemplos de nueces: almendras,</a:t>
            </a:r>
          </a:p>
          <a:p>
            <a:r>
              <a:rPr lang="es-CO" dirty="0"/>
              <a:t>maní, etc.)</a:t>
            </a:r>
          </a:p>
          <a:p>
            <a:r>
              <a:rPr lang="es-CO" dirty="0"/>
              <a:t>• ¿Por qué decimos que Enrique es estudioso? ¿Qué hacen las personas</a:t>
            </a:r>
          </a:p>
          <a:p>
            <a:r>
              <a:rPr lang="es-CO" dirty="0"/>
              <a:t>estudiosas?</a:t>
            </a:r>
          </a:p>
          <a:p>
            <a:r>
              <a:rPr lang="es-CO" dirty="0"/>
              <a:t>• ¿Qué aprendemos cuando somos estudiosos?</a:t>
            </a:r>
          </a:p>
          <a:p>
            <a:r>
              <a:rPr lang="es-CO" dirty="0"/>
              <a:t>• ¿Con quién sale Enrique a mirar las estrellas?</a:t>
            </a:r>
          </a:p>
          <a:p>
            <a:r>
              <a:rPr lang="es-CO" dirty="0"/>
              <a:t>• Y tú, ¿qué haces con tus amigos?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750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A8EC0-8C67-4D0D-B289-9BDD6DC9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9" y="654341"/>
            <a:ext cx="9471171" cy="1467067"/>
          </a:xfrm>
        </p:spPr>
        <p:txBody>
          <a:bodyPr>
            <a:noAutofit/>
          </a:bodyPr>
          <a:lstStyle/>
          <a:p>
            <a:pPr marL="182880" lvl="0" indent="-182880">
              <a:lnSpc>
                <a:spcPct val="107000"/>
              </a:lnSpc>
              <a:spcBef>
                <a:spcPts val="1200"/>
              </a:spcBef>
            </a:pPr>
            <a:r>
              <a:rPr lang="es-CO" b="1" cap="none" dirty="0">
                <a:solidFill>
                  <a:prstClr val="black"/>
                </a:solidFill>
                <a:latin typeface="CenturyGothic-Bold"/>
                <a:ea typeface="Calibri" panose="020F0502020204030204" pitchFamily="34" charset="0"/>
                <a:cs typeface="CenturyGothic-Bold"/>
              </a:rPr>
              <a:t>Preguntas para la comprensión:</a:t>
            </a:r>
            <a:br>
              <a:rPr lang="es-CO" b="1" cap="none" dirty="0">
                <a:solidFill>
                  <a:prstClr val="black"/>
                </a:solidFill>
                <a:latin typeface="CenturyGothic-Bold"/>
                <a:ea typeface="Calibri" panose="020F0502020204030204" pitchFamily="34" charset="0"/>
                <a:cs typeface="CenturyGothic-Bold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9E405-989F-423F-91C9-4E9D1A01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779437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 </a:t>
            </a: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¿Cuántos centímetros mide un erizo?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¿Cómo es el hocico de un erizo?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¿Qué quiere decir “puntiagudo”?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dirty="0">
                <a:latin typeface="DidactGothic-Regular"/>
                <a:ea typeface="Calibri" panose="020F0502020204030204" pitchFamily="34" charset="0"/>
                <a:cs typeface="DidactGothic-Regular"/>
              </a:rPr>
              <a:t>¿Por qué Enrique aprende cuando observa con atención?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O" dirty="0">
                <a:latin typeface="MyriadPro-Regular"/>
                <a:ea typeface="Calibri" panose="020F0502020204030204" pitchFamily="34" charset="0"/>
                <a:cs typeface="MyriadPro-Regular"/>
              </a:rPr>
              <a:t>•</a:t>
            </a:r>
            <a:r>
              <a:rPr lang="es-CO" dirty="0"/>
              <a:t>¿Te parece que el título “Enrique, el erizo estudioso” es adecuado para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s-CO" dirty="0"/>
              <a:t>la historia?, ¿por qué?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193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CD483-9604-459F-AB23-FC9254F7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Enrique el erizo estudioso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8EA4A-E954-4F23-BF45-A42193EF9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/>
              <a:t>Enrique, el erizo estudioso. Enrique es un erizo de tierra. Los erizos son de color café claro, casi gris. Su cuerpo está cubierto de púas. El erizo es pequeño. Mide entre 10 y 15 centímetros. Su hocico es puntiagudo.</a:t>
            </a:r>
          </a:p>
          <a:p>
            <a:pPr marL="0" indent="0">
              <a:buNone/>
            </a:pPr>
            <a:r>
              <a:rPr lang="es-CO" dirty="0"/>
              <a:t>Sus patas y cola son pequeñas. Se alimenta de insectos, gusanos y nueces.</a:t>
            </a:r>
          </a:p>
          <a:p>
            <a:pPr marL="0" indent="0">
              <a:buNone/>
            </a:pPr>
            <a:r>
              <a:rPr lang="es-CO" dirty="0"/>
              <a:t>A Enrique le gusta mucho estudiar. Estudia con cuidado todo lo que hay a su alrededor. </a:t>
            </a:r>
          </a:p>
          <a:p>
            <a:pPr marL="0" indent="0">
              <a:buNone/>
            </a:pPr>
            <a:r>
              <a:rPr lang="es-CO" dirty="0"/>
              <a:t>Estudia los animales, las plantas y todo lo que encuentra a su paso.</a:t>
            </a:r>
          </a:p>
          <a:p>
            <a:pPr marL="0" indent="0">
              <a:buNone/>
            </a:pPr>
            <a:r>
              <a:rPr lang="es-CO" dirty="0"/>
              <a:t>A Enrique le encantan las estrellas. Pasa largas horas mirando hacia el cielo en las noches</a:t>
            </a:r>
          </a:p>
          <a:p>
            <a:pPr marL="0" indent="0">
              <a:buNone/>
            </a:pPr>
            <a:r>
              <a:rPr lang="es-CO" dirty="0"/>
              <a:t>estrelladas. Imagina de qué están hechas las estrellas para poder brillar. ¿De fuego? ¿De luz? </a:t>
            </a:r>
          </a:p>
          <a:p>
            <a:pPr marL="0" indent="0">
              <a:buNone/>
            </a:pPr>
            <a:r>
              <a:rPr lang="es-CO" dirty="0"/>
              <a:t>Va a la biblioteca escolar para averiguarlo. Allí hay libros sobre el universo. Enrique encuentra </a:t>
            </a:r>
            <a:r>
              <a:rPr lang="es-CO" dirty="0" err="1"/>
              <a:t>respuestasa</a:t>
            </a:r>
            <a:r>
              <a:rPr lang="es-CO" dirty="0"/>
              <a:t> sus preguntas. ¡Enrique nunca deja de estudiar!</a:t>
            </a:r>
          </a:p>
          <a:p>
            <a:pPr marL="0" indent="0">
              <a:buNone/>
            </a:pPr>
            <a:r>
              <a:rPr lang="es-CO" dirty="0"/>
              <a:t>Enrique tiene muchos amigos. Adela es una de sus mejores amigas.</a:t>
            </a:r>
          </a:p>
          <a:p>
            <a:pPr marL="0" indent="0">
              <a:buNone/>
            </a:pPr>
            <a:r>
              <a:rPr lang="es-CO" dirty="0"/>
              <a:t>Adela y Enrique salen juntos a mirar las estrellas. Ellos juegan a hacer figuras con esas luces brillantes del cielo.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05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idado de erizos africanos. - YouTube">
            <a:extLst>
              <a:ext uri="{FF2B5EF4-FFF2-40B4-BE49-F238E27FC236}">
                <a16:creationId xmlns:a16="http://schemas.microsoft.com/office/drawing/2014/main" id="{54B90E02-BC29-4E58-BD33-DAE642E06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76">
            <a:extLst>
              <a:ext uri="{FF2B5EF4-FFF2-40B4-BE49-F238E27FC236}">
                <a16:creationId xmlns:a16="http://schemas.microsoft.com/office/drawing/2014/main" id="{3BEC54B9-9C96-43ED-BBCB-4BC9414D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42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0D4A26-85BF-43D8-9043-38BB776E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tx1"/>
                </a:solidFill>
              </a:rPr>
              <a:t>Alimentación del Erizo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3102" name="Freeform: Shape 78">
            <a:extLst>
              <a:ext uri="{FF2B5EF4-FFF2-40B4-BE49-F238E27FC236}">
                <a16:creationId xmlns:a16="http://schemas.microsoft.com/office/drawing/2014/main" id="{201D9977-0AA3-4BC5-B017-90C09768C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0230" y="0"/>
            <a:ext cx="4250970" cy="2403938"/>
          </a:xfrm>
          <a:custGeom>
            <a:avLst/>
            <a:gdLst>
              <a:gd name="connsiteX0" fmla="*/ 20304 w 4250970"/>
              <a:gd name="connsiteY0" fmla="*/ 0 h 2403938"/>
              <a:gd name="connsiteX1" fmla="*/ 4230666 w 4250970"/>
              <a:gd name="connsiteY1" fmla="*/ 0 h 2403938"/>
              <a:gd name="connsiteX2" fmla="*/ 4239996 w 4250970"/>
              <a:gd name="connsiteY2" fmla="*/ 61136 h 2403938"/>
              <a:gd name="connsiteX3" fmla="*/ 4250970 w 4250970"/>
              <a:gd name="connsiteY3" fmla="*/ 278454 h 2403938"/>
              <a:gd name="connsiteX4" fmla="*/ 2125485 w 4250970"/>
              <a:gd name="connsiteY4" fmla="*/ 2403938 h 2403938"/>
              <a:gd name="connsiteX5" fmla="*/ 0 w 4250970"/>
              <a:gd name="connsiteY5" fmla="*/ 278454 h 2403938"/>
              <a:gd name="connsiteX6" fmla="*/ 10974 w 4250970"/>
              <a:gd name="connsiteY6" fmla="*/ 61136 h 24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970" h="2403938">
                <a:moveTo>
                  <a:pt x="20304" y="0"/>
                </a:moveTo>
                <a:lnTo>
                  <a:pt x="4230666" y="0"/>
                </a:lnTo>
                <a:lnTo>
                  <a:pt x="4239996" y="61136"/>
                </a:lnTo>
                <a:cubicBezTo>
                  <a:pt x="4247253" y="132588"/>
                  <a:pt x="4250970" y="205087"/>
                  <a:pt x="4250970" y="278454"/>
                </a:cubicBezTo>
                <a:cubicBezTo>
                  <a:pt x="4250970" y="1452326"/>
                  <a:pt x="3299358" y="2403938"/>
                  <a:pt x="2125485" y="2403938"/>
                </a:cubicBezTo>
                <a:cubicBezTo>
                  <a:pt x="951612" y="2403938"/>
                  <a:pt x="0" y="1452326"/>
                  <a:pt x="0" y="278454"/>
                </a:cubicBezTo>
                <a:cubicBezTo>
                  <a:pt x="0" y="205087"/>
                  <a:pt x="3718" y="132588"/>
                  <a:pt x="10974" y="61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La curiosa alimentación de la mariquita y el erizo | Canal 6Tv">
            <a:extLst>
              <a:ext uri="{FF2B5EF4-FFF2-40B4-BE49-F238E27FC236}">
                <a16:creationId xmlns:a16="http://schemas.microsoft.com/office/drawing/2014/main" id="{C1AD0A2A-C598-4E4A-9F90-B9C4B2DBA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r="-4" b="-4"/>
          <a:stretch/>
        </p:blipFill>
        <p:spPr bwMode="auto">
          <a:xfrm>
            <a:off x="5233763" y="10"/>
            <a:ext cx="4480560" cy="2516773"/>
          </a:xfrm>
          <a:custGeom>
            <a:avLst/>
            <a:gdLst/>
            <a:ahLst/>
            <a:cxnLst/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Freeform: Shape 80">
            <a:extLst>
              <a:ext uri="{FF2B5EF4-FFF2-40B4-BE49-F238E27FC236}">
                <a16:creationId xmlns:a16="http://schemas.microsoft.com/office/drawing/2014/main" id="{822420C6-1158-4C12-8A9C-6E38BCD3A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6514"/>
            <a:ext cx="5383534" cy="6089444"/>
          </a:xfrm>
          <a:custGeom>
            <a:avLst/>
            <a:gdLst>
              <a:gd name="connsiteX0" fmla="*/ 2223366 w 5383534"/>
              <a:gd name="connsiteY0" fmla="*/ 0 h 6089444"/>
              <a:gd name="connsiteX1" fmla="*/ 5383534 w 5383534"/>
              <a:gd name="connsiteY1" fmla="*/ 3160167 h 6089444"/>
              <a:gd name="connsiteX2" fmla="*/ 3453446 w 5383534"/>
              <a:gd name="connsiteY2" fmla="*/ 6071993 h 6089444"/>
              <a:gd name="connsiteX3" fmla="*/ 3405765 w 5383534"/>
              <a:gd name="connsiteY3" fmla="*/ 6089444 h 6089444"/>
              <a:gd name="connsiteX4" fmla="*/ 1042649 w 5383534"/>
              <a:gd name="connsiteY4" fmla="*/ 6089444 h 6089444"/>
              <a:gd name="connsiteX5" fmla="*/ 887957 w 5383534"/>
              <a:gd name="connsiteY5" fmla="*/ 6025146 h 6089444"/>
              <a:gd name="connsiteX6" fmla="*/ 213206 w 5383534"/>
              <a:gd name="connsiteY6" fmla="*/ 5598706 h 6089444"/>
              <a:gd name="connsiteX7" fmla="*/ 0 w 5383534"/>
              <a:gd name="connsiteY7" fmla="*/ 5404931 h 6089444"/>
              <a:gd name="connsiteX8" fmla="*/ 0 w 5383534"/>
              <a:gd name="connsiteY8" fmla="*/ 915403 h 6089444"/>
              <a:gd name="connsiteX9" fmla="*/ 213206 w 5383534"/>
              <a:gd name="connsiteY9" fmla="*/ 721629 h 6089444"/>
              <a:gd name="connsiteX10" fmla="*/ 2223366 w 5383534"/>
              <a:gd name="connsiteY10" fmla="*/ 0 h 608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3534" h="6089444">
                <a:moveTo>
                  <a:pt x="2223366" y="0"/>
                </a:moveTo>
                <a:cubicBezTo>
                  <a:pt x="3968679" y="0"/>
                  <a:pt x="5383534" y="1414855"/>
                  <a:pt x="5383534" y="3160167"/>
                </a:cubicBezTo>
                <a:cubicBezTo>
                  <a:pt x="5383534" y="4469151"/>
                  <a:pt x="4587678" y="5592253"/>
                  <a:pt x="3453446" y="6071993"/>
                </a:cubicBezTo>
                <a:lnTo>
                  <a:pt x="3405765" y="6089444"/>
                </a:lnTo>
                <a:lnTo>
                  <a:pt x="1042649" y="6089444"/>
                </a:lnTo>
                <a:lnTo>
                  <a:pt x="887957" y="6025146"/>
                </a:lnTo>
                <a:cubicBezTo>
                  <a:pt x="644568" y="5911505"/>
                  <a:pt x="418055" y="5767762"/>
                  <a:pt x="213206" y="5598706"/>
                </a:cubicBezTo>
                <a:lnTo>
                  <a:pt x="0" y="5404931"/>
                </a:lnTo>
                <a:lnTo>
                  <a:pt x="0" y="915403"/>
                </a:lnTo>
                <a:lnTo>
                  <a:pt x="213206" y="721629"/>
                </a:lnTo>
                <a:cubicBezTo>
                  <a:pt x="759469" y="270812"/>
                  <a:pt x="1459792" y="0"/>
                  <a:pt x="22233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La alimentación del erizo - mundoAnimalia.com">
            <a:extLst>
              <a:ext uri="{FF2B5EF4-FFF2-40B4-BE49-F238E27FC236}">
                <a16:creationId xmlns:a16="http://schemas.microsoft.com/office/drawing/2014/main" id="{DD6DB6E6-A731-4145-8073-0CF5D2BA5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0" b="14787"/>
          <a:stretch/>
        </p:blipFill>
        <p:spPr bwMode="auto">
          <a:xfrm>
            <a:off x="20" y="537670"/>
            <a:ext cx="5681184" cy="6320333"/>
          </a:xfrm>
          <a:custGeom>
            <a:avLst/>
            <a:gdLst/>
            <a:ahLst/>
            <a:cxnLst/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5" name="Group 82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06" name="Oval 84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3080" name="Picture 8" descr="Cuidado de erizos africanos. - YouTube">
            <a:extLst>
              <a:ext uri="{FF2B5EF4-FFF2-40B4-BE49-F238E27FC236}">
                <a16:creationId xmlns:a16="http://schemas.microsoft.com/office/drawing/2014/main" id="{180C6E0D-DC12-4C5F-BA8A-7984E0359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11" y="4189413"/>
            <a:ext cx="3524954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76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76D2D-ED0A-49CE-95AA-0644F969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Enrique el erizo, mira las estrellas, se pregunta si son de fuego o de luz</a:t>
            </a:r>
            <a:endParaRPr lang="es-CO" dirty="0"/>
          </a:p>
        </p:txBody>
      </p:sp>
      <p:pic>
        <p:nvPicPr>
          <p:cNvPr id="1028" name="Picture 4" descr="Lindo Mirando Erizo Ilustración Vectorial Aislado Ilustraciones ...">
            <a:extLst>
              <a:ext uri="{FF2B5EF4-FFF2-40B4-BE49-F238E27FC236}">
                <a16:creationId xmlns:a16="http://schemas.microsoft.com/office/drawing/2014/main" id="{4C4CE149-9B70-489A-8C35-AF0B47112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37506" y="6960636"/>
            <a:ext cx="133068" cy="1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o Mirando Erizo Ilustración Vectorial Aislado Ilustraciones ...">
            <a:extLst>
              <a:ext uri="{FF2B5EF4-FFF2-40B4-BE49-F238E27FC236}">
                <a16:creationId xmlns:a16="http://schemas.microsoft.com/office/drawing/2014/main" id="{E230E7E6-39E4-4BE7-A93F-1CF2E4D8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32" y="2420920"/>
            <a:ext cx="7895433" cy="42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2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3C0CC-146E-4925-9461-82E099DF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Educación Física</a:t>
            </a:r>
            <a:endParaRPr lang="es-CO" dirty="0"/>
          </a:p>
        </p:txBody>
      </p:sp>
      <p:pic>
        <p:nvPicPr>
          <p:cNvPr id="4" name="Elementos multimedia en línea 3" title="Educación física en casa Preescolar/Creatividad de la acción motriz/Team Félix Educación Física">
            <a:hlinkClick r:id="" action="ppaction://media"/>
            <a:extLst>
              <a:ext uri="{FF2B5EF4-FFF2-40B4-BE49-F238E27FC236}">
                <a16:creationId xmlns:a16="http://schemas.microsoft.com/office/drawing/2014/main" id="{01794B6B-A5A5-4BC3-80B0-02A708DE5A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0EE97-1B8F-4CCD-96FA-180EF207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Enrique es un erizo de tierra, muy estudioso</a:t>
            </a:r>
            <a:endParaRPr lang="es-CO" dirty="0"/>
          </a:p>
        </p:txBody>
      </p:sp>
      <p:pic>
        <p:nvPicPr>
          <p:cNvPr id="1030" name="Picture 6" descr="Erizo y ratón de biblioteca | Ratón de biblioteca, Ratones y Erizos">
            <a:extLst>
              <a:ext uri="{FF2B5EF4-FFF2-40B4-BE49-F238E27FC236}">
                <a16:creationId xmlns:a16="http://schemas.microsoft.com/office/drawing/2014/main" id="{DB0EA65B-A476-4F6C-BD98-8017F709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2374868"/>
            <a:ext cx="9983817" cy="48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6A1AE-7DC0-410C-B157-1040E25A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74868"/>
            <a:ext cx="10058400" cy="3797332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806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59B9-71B0-4278-B448-B633AE18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696"/>
            <a:ext cx="10064620" cy="1860203"/>
          </a:xfrm>
        </p:spPr>
        <p:txBody>
          <a:bodyPr>
            <a:normAutofit fontScale="90000"/>
          </a:bodyPr>
          <a:lstStyle/>
          <a:p>
            <a:r>
              <a:rPr lang="es-ES" dirty="0"/>
              <a:t>Enrique el erizo y </a:t>
            </a:r>
            <a:r>
              <a:rPr lang="es-ES" dirty="0" err="1"/>
              <a:t>adela</a:t>
            </a:r>
            <a:r>
              <a:rPr lang="es-ES" dirty="0"/>
              <a:t> la ardilla, su amiga, salen a hacer figuras con las luces brillantes del cielo.</a:t>
            </a:r>
            <a:endParaRPr lang="es-CO" dirty="0"/>
          </a:p>
        </p:txBody>
      </p:sp>
      <p:pic>
        <p:nvPicPr>
          <p:cNvPr id="3074" name="Picture 2" descr="Ilustración de dibujos animados, erizo de dibujos animados PNG ...">
            <a:extLst>
              <a:ext uri="{FF2B5EF4-FFF2-40B4-BE49-F238E27FC236}">
                <a16:creationId xmlns:a16="http://schemas.microsoft.com/office/drawing/2014/main" id="{7E5A391D-FE80-4FCB-A50E-71AC795DC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120900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0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A2F76-BE52-40A3-AF84-FB904C47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29208"/>
            <a:ext cx="8848593" cy="1362270"/>
          </a:xfrm>
        </p:spPr>
        <p:txBody>
          <a:bodyPr>
            <a:normAutofit fontScale="90000"/>
          </a:bodyPr>
          <a:lstStyle/>
          <a:p>
            <a:r>
              <a:rPr lang="es-ES" dirty="0"/>
              <a:t>Enrique, el erizo estudia los animales y las plantas</a:t>
            </a:r>
            <a:endParaRPr lang="es-CO" dirty="0"/>
          </a:p>
        </p:txBody>
      </p:sp>
      <p:pic>
        <p:nvPicPr>
          <p:cNvPr id="1026" name="Picture 2" descr="El erizo, a la conquista de los jardines | Ecología | DW | 01.12.2016">
            <a:extLst>
              <a:ext uri="{FF2B5EF4-FFF2-40B4-BE49-F238E27FC236}">
                <a16:creationId xmlns:a16="http://schemas.microsoft.com/office/drawing/2014/main" id="{9923F594-9C02-4445-9C31-E0B43A65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317595"/>
            <a:ext cx="6848281" cy="38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1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30EA7-036F-474D-8595-CADFCBC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Vocabulario de la A y la 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A6E88-A8C8-4455-92CA-A25316E93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Empiezan con 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B011C-8B0A-4ADA-87DD-9A350FCD8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3200" dirty="0"/>
              <a:t>Adela                                </a:t>
            </a:r>
          </a:p>
          <a:p>
            <a:r>
              <a:rPr lang="es-ES" sz="3200" dirty="0"/>
              <a:t>Ardilla</a:t>
            </a:r>
          </a:p>
          <a:p>
            <a:r>
              <a:rPr lang="es-ES" sz="3200" dirty="0"/>
              <a:t>Amistosa</a:t>
            </a:r>
          </a:p>
          <a:p>
            <a:r>
              <a:rPr lang="es-ES" sz="3200" dirty="0"/>
              <a:t>Andrea</a:t>
            </a:r>
          </a:p>
          <a:p>
            <a:r>
              <a:rPr lang="es-ES" sz="3200" dirty="0"/>
              <a:t>Ana</a:t>
            </a:r>
          </a:p>
          <a:p>
            <a:r>
              <a:rPr lang="es-ES" sz="3200" dirty="0"/>
              <a:t>Amelia</a:t>
            </a:r>
          </a:p>
          <a:p>
            <a:r>
              <a:rPr lang="es-ES" sz="3200" dirty="0"/>
              <a:t>Animales</a:t>
            </a:r>
          </a:p>
          <a:p>
            <a:r>
              <a:rPr lang="es-ES" sz="3200"/>
              <a:t>Ancianas </a:t>
            </a:r>
            <a:endParaRPr lang="es-ES" sz="3200" dirty="0"/>
          </a:p>
          <a:p>
            <a:pPr marL="0" indent="0">
              <a:buNone/>
            </a:pPr>
            <a:endParaRPr lang="es-CO" sz="32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FD8DA0-8096-473B-BE6B-BDCACF2A0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Empiezan con E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F5A033-A679-431E-9559-2C7A52A2A7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Enrique</a:t>
            </a:r>
          </a:p>
          <a:p>
            <a:r>
              <a:rPr lang="es-ES" dirty="0"/>
              <a:t>Erizo</a:t>
            </a:r>
          </a:p>
          <a:p>
            <a:r>
              <a:rPr lang="es-ES" dirty="0"/>
              <a:t>Estudioso</a:t>
            </a:r>
          </a:p>
          <a:p>
            <a:r>
              <a:rPr lang="es-ES" dirty="0"/>
              <a:t>Estudiar</a:t>
            </a:r>
          </a:p>
          <a:p>
            <a:r>
              <a:rPr lang="es-ES" dirty="0"/>
              <a:t>Estudia</a:t>
            </a:r>
          </a:p>
          <a:p>
            <a:r>
              <a:rPr lang="es-ES" dirty="0"/>
              <a:t>Estrellas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0913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249</TotalTime>
  <Words>435</Words>
  <Application>Microsoft Office PowerPoint</Application>
  <PresentationFormat>Panorámica</PresentationFormat>
  <Paragraphs>56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Calibri</vt:lpstr>
      <vt:lpstr>CenturyGothic-Bold</vt:lpstr>
      <vt:lpstr>DidactGothic-Regular</vt:lpstr>
      <vt:lpstr>MyriadPro-Regular</vt:lpstr>
      <vt:lpstr>Rockwell</vt:lpstr>
      <vt:lpstr>Rockwell Condensed</vt:lpstr>
      <vt:lpstr>Rockwell Extra Bold</vt:lpstr>
      <vt:lpstr>Wingdings</vt:lpstr>
      <vt:lpstr>Letras en madera</vt:lpstr>
      <vt:lpstr>EnRIQUE EL ERIZO ESTUDIOSO.</vt:lpstr>
      <vt:lpstr>Enrique el erizo estudioso</vt:lpstr>
      <vt:lpstr>Alimentación del Erizo</vt:lpstr>
      <vt:lpstr>Enrique el erizo, mira las estrellas, se pregunta si son de fuego o de luz</vt:lpstr>
      <vt:lpstr>Educación Física</vt:lpstr>
      <vt:lpstr>Enrique es un erizo de tierra, muy estudioso</vt:lpstr>
      <vt:lpstr>Enrique el erizo y adela la ardilla, su amiga, salen a hacer figuras con las luces brillantes del cielo.</vt:lpstr>
      <vt:lpstr>Enrique, el erizo estudia los animales y las plantas</vt:lpstr>
      <vt:lpstr>Vocabulario de la A y la E</vt:lpstr>
      <vt:lpstr>El erizo mide entre 10 y 15 centímetros</vt:lpstr>
      <vt:lpstr>Más preguntas para la comprension</vt:lpstr>
      <vt:lpstr>Preguntas para la comprensión: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Enrique el erizo estudiosos</dc:title>
  <dc:creator>cecilia cortes</dc:creator>
  <cp:lastModifiedBy>gladys peñuela martinez</cp:lastModifiedBy>
  <cp:revision>15</cp:revision>
  <dcterms:created xsi:type="dcterms:W3CDTF">2020-06-04T19:00:45Z</dcterms:created>
  <dcterms:modified xsi:type="dcterms:W3CDTF">2021-04-07T20:27:31Z</dcterms:modified>
</cp:coreProperties>
</file>