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2" r:id="rId6"/>
    <p:sldId id="268" r:id="rId7"/>
    <p:sldId id="263" r:id="rId8"/>
    <p:sldId id="265" r:id="rId9"/>
    <p:sldId id="257" r:id="rId10"/>
    <p:sldId id="260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D1DEA-11A8-4BE5-B14D-BBFA8A5752D3}" v="134" dt="2020-06-05T19:43:4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EE22C-13B3-48C8-B955-23903ECB2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5BC0-8B60-42B0-8BE0-0CA9BDB8B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D75EF-7779-4D8C-BE3B-A3FAB6A7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49952-F2F9-406F-AE85-7DBDD556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8C5D1-EF4F-4DD9-A4D5-FF28CD24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2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97CE5-1E64-4FE7-AB1B-ECCB2833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979A90-B691-4DCD-859A-389CF289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2079A-53BC-41F7-9F04-F3E8F24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A3CCB-2AE7-41E4-ABE9-A1E66A52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54CCE9-ED7F-4593-8E3E-111FED65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037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CF634E-FF79-4A72-8C49-7C1AD2215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A12252-D515-44AA-801C-D6C1E534E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5FD23-5859-46E1-8AAA-FB32FE9D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0BFD2-BFAB-44FF-B29B-B8FC8C1E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BEDCA-B7D4-44A6-81C1-5E8A8E1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7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F4474-B80A-4BD7-81A7-59CEF36B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0826D-BEF1-4142-97C8-E2E0C2AE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11309-14F2-4E56-BB85-C0FD6C54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F2EAB-BD6F-400E-B273-C5B241A6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13455-098F-45B4-AB9B-13BBD438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88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4C912-1AFB-4D90-A4F5-2A451C20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DFFF04-B78F-4CED-8C7A-2619FE0FA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D7359-9E85-4463-8FB8-BC50770A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4252C-C801-4576-915F-579CB9EB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56291-36FB-47D3-A016-D7032054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199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2FDFE-4048-4C49-9B38-EC864CA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929351-3A3E-4830-91CF-1720F670A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715851-0CC9-4EB1-971F-1208D04B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C716D-143D-442D-AA2C-B6B0B88C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C8498-2C0B-4AE3-BC67-21406F5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9B95A7-BB4F-4897-8C16-D686AD5A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76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5B6C2-8381-461E-986D-110AA8D3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45A1E-00AD-4D1D-85C9-67B936D70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132680-77E8-4A1A-A016-A6A94E59E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5E055B-325F-4855-ACA5-159508F09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9E3F0E-20EE-42DF-823F-99A936B98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741B84-C590-4DF1-B61C-AD1A072D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530A94-72D6-436E-B887-3DC3AF96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8A6416-9141-4245-B166-8770B517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22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457C3-C967-4FDD-974D-C6EEE015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04E89-047C-4924-9F09-5CFEFCFA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2BCD93-DEAB-4288-9DF1-7E8B8C04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AED37-FB3B-4024-9B92-B467ECEA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67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B52077-D36E-4B84-BD20-40B54AB8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7D63D8-925A-45F4-BBE0-EFE73AC9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40F7F5-077E-4A9B-9C19-D5BC10E2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00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356A7-3591-47CE-B316-91DAD302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122E4-4ABF-4021-9351-1C6E2EC0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E7670-BDE7-42A3-BC1B-5379B150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A5159D-7F73-4010-900C-9F195797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89D292-C517-40F3-9B51-8B899324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8822-F7A4-444B-A8E4-EBC5E13A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02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6941F-FD00-4C3D-B573-65467DDD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F487D5-E780-4BB5-ADBA-F123B7ED2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6E64C6-28AB-4D70-9623-3941D0D83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64DC5-17A7-46CC-A27E-D36B9EB7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FF2D75-09DF-425B-A0BB-61E2FC00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4B02A5-EECC-433F-844F-4A0C5120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27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5010C1-7671-4D4D-A474-A6A2CA75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117CB-8990-47AA-A022-61DEB1B9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6F9EF-B9F4-4936-8E87-6D55E7A18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0134-4975-432F-80D6-E1BBEE1AADA5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F18FF-9C6C-47F2-8213-AA1931193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4C898-C380-4A9A-AFF8-3280F665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91465-1781-4AC6-A473-31FE48BCC0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67F-AE89-4F0B-B680-5517027E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"/>
            <a:ext cx="9390077" cy="1892300"/>
          </a:xfrm>
        </p:spPr>
        <p:txBody>
          <a:bodyPr>
            <a:normAutofit fontScale="90000"/>
          </a:bodyPr>
          <a:lstStyle/>
          <a:p>
            <a:r>
              <a:rPr lang="es-ES" dirty="0"/>
              <a:t>Acercamiento a la lengua Escrita</a:t>
            </a:r>
            <a:br>
              <a:rPr lang="es-ES" dirty="0"/>
            </a:br>
            <a:r>
              <a:rPr lang="es-ES" dirty="0"/>
              <a:t>Semana No 1. La A </a:t>
            </a:r>
            <a:r>
              <a:rPr lang="es-ES" dirty="0" err="1"/>
              <a:t>a</a:t>
            </a:r>
            <a:r>
              <a:rPr lang="es-ES" dirty="0"/>
              <a:t> en contexto.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C4378-7EEE-4321-A047-39A88325C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1993900"/>
            <a:ext cx="9029700" cy="467237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8EAAD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Adela, la ardilla amistosa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Adela es una ardilla. Adela tiene una cola graciosa. Su cola es larga y despeinada. Adela tiene cuatro patas. Las dos de adelante le sirven para agarrar cosas. Usa las patas traseras para pararse y correr. Las ardillas viven en el hueco de un árbol para protegerse de otros animales. Adela tiene tres hermanas. Sus hermanas son Andrea, Ana y Amelia. Las tres son muy amigas. A ellas les gusta ayudar a los demás. Adela es generosa. Adela comparte su comida con las ardillas que no tienen qué comer. Adela y sus hermanas ayudan a las ardillas ancianas a arreglar sus casas. Adela, Andrea, Ana y Amelia cuidan a las ardillas más pequeñas. También juegan con las ardillas jóvenes. Adela y sus hermanas son muy amistosas.</a:t>
            </a:r>
          </a:p>
        </p:txBody>
      </p:sp>
    </p:spTree>
    <p:extLst>
      <p:ext uri="{BB962C8B-B14F-4D97-AF65-F5344CB8AC3E}">
        <p14:creationId xmlns:p14="http://schemas.microsoft.com/office/powerpoint/2010/main" val="165262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46CF4-B40E-4FE2-A9EC-33A72204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 No 2.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C73AF8-7CA6-4A4C-8ADE-15C96E3B4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5993" r="33333" b="10303"/>
          <a:stretch/>
        </p:blipFill>
        <p:spPr>
          <a:xfrm>
            <a:off x="3102826" y="1831342"/>
            <a:ext cx="56896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8B3D9-D42B-4C7F-8FF8-4173FE9A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761"/>
            <a:ext cx="10515600" cy="1325563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rgbClr val="FF0000"/>
                </a:solidFill>
              </a:rPr>
              <a:t>Adela la ardilla amistosa</a:t>
            </a:r>
            <a:endParaRPr lang="es-CO" sz="8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Ardilla En Un Hueco Del árbol Imagen de archivo - Imagen de ...">
            <a:extLst>
              <a:ext uri="{FF2B5EF4-FFF2-40B4-BE49-F238E27FC236}">
                <a16:creationId xmlns:a16="http://schemas.microsoft.com/office/drawing/2014/main" id="{35F798D5-8147-4200-BC83-4E45216F9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70" y="1911926"/>
            <a:ext cx="4969928" cy="36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4 horas... 24 fotos - Una ardilla se sienta en un ár ...">
            <a:extLst>
              <a:ext uri="{FF2B5EF4-FFF2-40B4-BE49-F238E27FC236}">
                <a16:creationId xmlns:a16="http://schemas.microsoft.com/office/drawing/2014/main" id="{C978641A-036D-4B97-8A28-37437F45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64" y="1911926"/>
            <a:ext cx="5617797" cy="38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9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8F1BEE-7665-4829-9BF6-AE0EDC49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Sus hermanas. Andrea, Ana y Amelia</a:t>
            </a:r>
            <a:endParaRPr lang="es-CO" sz="4000" dirty="0">
              <a:solidFill>
                <a:srgbClr val="FFFFFF"/>
              </a:solidFill>
            </a:endParaRPr>
          </a:p>
        </p:txBody>
      </p:sp>
      <p:pic>
        <p:nvPicPr>
          <p:cNvPr id="2054" name="Picture 6" descr="Ardilla Roja, Roedores, Ardillas De árbol imagen png - imagen ...">
            <a:extLst>
              <a:ext uri="{FF2B5EF4-FFF2-40B4-BE49-F238E27FC236}">
                <a16:creationId xmlns:a16="http://schemas.microsoft.com/office/drawing/2014/main" id="{BBF5FFC0-2DE8-4E5B-88F6-36966E7B7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100388"/>
            <a:ext cx="4137025" cy="2543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s ardillas gigantes y coloreadas existen, no son producto de los ...">
            <a:extLst>
              <a:ext uri="{FF2B5EF4-FFF2-40B4-BE49-F238E27FC236}">
                <a16:creationId xmlns:a16="http://schemas.microsoft.com/office/drawing/2014/main" id="{76861068-D7AC-4FD2-A6B3-145E7111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100388"/>
            <a:ext cx="2600325" cy="2543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rdilla gris (Sciurus carolinensis) » ARDILLAPEDIA">
            <a:extLst>
              <a:ext uri="{FF2B5EF4-FFF2-40B4-BE49-F238E27FC236}">
                <a16:creationId xmlns:a16="http://schemas.microsoft.com/office/drawing/2014/main" id="{6356225A-4325-4452-A6E9-3763F048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100388"/>
            <a:ext cx="3082925" cy="2543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0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ABC9C-4176-44A9-95F3-1A476060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Adela y sus hermanas ayudan a las ardillas ancianas a arreglar sus casas.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074" name="Picture 2" descr="20 mejores imágenes de La ardilla hacendosa | Ardillas, Cuentos ...">
            <a:extLst>
              <a:ext uri="{FF2B5EF4-FFF2-40B4-BE49-F238E27FC236}">
                <a16:creationId xmlns:a16="http://schemas.microsoft.com/office/drawing/2014/main" id="{D948A875-C163-470A-BD2C-07AB6E214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773072"/>
            <a:ext cx="3305263" cy="47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E1F6B2B-ED7D-4CAD-A3C9-F7851FCC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55" y="1789647"/>
            <a:ext cx="3419909" cy="48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6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ACCB9-324B-4A0E-8AC3-7F75A43E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Adela, Andrea, Ana y Amelia, cuidan a las ardillas más pequeñas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Descargar fondos de pantalla ardillas pequeñas, armas, animales ...">
            <a:extLst>
              <a:ext uri="{FF2B5EF4-FFF2-40B4-BE49-F238E27FC236}">
                <a16:creationId xmlns:a16="http://schemas.microsoft.com/office/drawing/2014/main" id="{990A5791-93AE-4A2E-99FC-100E33DED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 r="29928" b="-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t Gut Imágenes De Stock &amp; Pot Gut Fotos De Stock - Alamy">
            <a:extLst>
              <a:ext uri="{FF2B5EF4-FFF2-40B4-BE49-F238E27FC236}">
                <a16:creationId xmlns:a16="http://schemas.microsoft.com/office/drawing/2014/main" id="{4A67498A-1048-432F-9C22-0C14B46B7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r="2" b="25159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2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ABC9C-4176-44A9-95F3-1A476060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Adela y sus hermanas ayudan a las ardillas ancianas a arreglar sus casas.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074" name="Picture 2" descr="20 mejores imágenes de La ardilla hacendosa | Ardillas, Cuentos ...">
            <a:extLst>
              <a:ext uri="{FF2B5EF4-FFF2-40B4-BE49-F238E27FC236}">
                <a16:creationId xmlns:a16="http://schemas.microsoft.com/office/drawing/2014/main" id="{D948A875-C163-470A-BD2C-07AB6E214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1773072"/>
            <a:ext cx="3305263" cy="47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E1F6B2B-ED7D-4CAD-A3C9-F7851FCC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55" y="1789647"/>
            <a:ext cx="3419909" cy="48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1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736AD-83C4-4193-9BB4-494A5235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Adela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comparte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comida, con las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ardillas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no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tienen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comer.</a:t>
            </a:r>
          </a:p>
        </p:txBody>
      </p:sp>
      <p:pic>
        <p:nvPicPr>
          <p:cNvPr id="4098" name="Picture 2" descr="Retrato De Una Ardilla Gris Comiendo Avellanas En Otoño Fotos ...">
            <a:extLst>
              <a:ext uri="{FF2B5EF4-FFF2-40B4-BE49-F238E27FC236}">
                <a16:creationId xmlns:a16="http://schemas.microsoft.com/office/drawing/2014/main" id="{4FD1A5DF-C7C8-4C95-A3FC-7E8FEF87E9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r="-1" b="110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s ardillas más fotogénicas del planeta – HoyEstado.com">
            <a:extLst>
              <a:ext uri="{FF2B5EF4-FFF2-40B4-BE49-F238E27FC236}">
                <a16:creationId xmlns:a16="http://schemas.microsoft.com/office/drawing/2014/main" id="{23C4A4B6-F7CD-46D3-90FB-3EE2678BF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7" r="2" b="24330"/>
          <a:stretch/>
        </p:blipFill>
        <p:spPr bwMode="auto">
          <a:xfrm flipH="1"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Últimas noticias de Viral">
            <a:extLst>
              <a:ext uri="{FF2B5EF4-FFF2-40B4-BE49-F238E27FC236}">
                <a16:creationId xmlns:a16="http://schemas.microsoft.com/office/drawing/2014/main" id="{35C3F0AB-C69D-4C80-BB54-2A4D36862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r="9260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7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8557ED6-6598-41F3-B0A4-69BAC6D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Adela, Andrea, Ana y Amelia;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juegan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 las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ardillas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jóvenes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102" name="Picture 6" descr="El Jugar Joven De Las Ardillas Foto de archivo - Imagen de ...">
            <a:extLst>
              <a:ext uri="{FF2B5EF4-FFF2-40B4-BE49-F238E27FC236}">
                <a16:creationId xmlns:a16="http://schemas.microsoft.com/office/drawing/2014/main" id="{633B87D6-D393-4BDE-A2E9-63C04EC36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3" b="-2"/>
          <a:stretch/>
        </p:blipFill>
        <p:spPr bwMode="auto">
          <a:xfrm>
            <a:off x="5076825" y="728663"/>
            <a:ext cx="3335338" cy="5022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s jóvenes ardillas de tierra (Xerus inauris) jugando, el Parque ...">
            <a:extLst>
              <a:ext uri="{FF2B5EF4-FFF2-40B4-BE49-F238E27FC236}">
                <a16:creationId xmlns:a16="http://schemas.microsoft.com/office/drawing/2014/main" id="{711864E7-7C1E-4E34-9E05-F7FFA7962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r="10773" b="2"/>
          <a:stretch/>
        </p:blipFill>
        <p:spPr bwMode="auto">
          <a:xfrm>
            <a:off x="8496300" y="728663"/>
            <a:ext cx="2943225" cy="2468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dillas Jugando Imágenes De Stock &amp; Ardillas Jugando Fotos De ...">
            <a:extLst>
              <a:ext uri="{FF2B5EF4-FFF2-40B4-BE49-F238E27FC236}">
                <a16:creationId xmlns:a16="http://schemas.microsoft.com/office/drawing/2014/main" id="{7E4CD8CA-5152-4231-8DFD-DEF98A936E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" b="-1"/>
          <a:stretch/>
        </p:blipFill>
        <p:spPr bwMode="auto">
          <a:xfrm>
            <a:off x="8496300" y="3279775"/>
            <a:ext cx="2943225" cy="2471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0620D-8500-43E2-A409-6B81D55D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ES" dirty="0"/>
              <a:t>Ejercicio No 1. Preguntas de comprensión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1135B9-85A0-4765-B0A3-4B1C464B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CO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 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¿Por qué el título es “Adela, la ardilla amistosa”?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¿Cómo son las ardillas?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¿Adela tiene familia?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¿Crees que el hueco del árbol está en la parte alta o en la parte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baja?, ¿por qué?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¿Por qué crees que las patas de atrás o traseras son fuertes?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¿De qué crees que se alimentan las ardillas?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¿Qué hace Adela para ayudar a las demás ardillas?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Dame un ejemplo de una acción de Adela que la haga parecer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amistosa y que para ti sea importante.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6AC2E5"/>
                </a:solidFill>
                <a:latin typeface="MyriadPro-Regular"/>
                <a:ea typeface="Calibri" panose="020F0502020204030204" pitchFamily="34" charset="0"/>
                <a:cs typeface="MyriadPro-Regular"/>
              </a:rPr>
              <a:t>• </a:t>
            </a: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¿Qué acciones amistosas haces tú para los demás o para tu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900" dirty="0">
                <a:solidFill>
                  <a:srgbClr val="70706F"/>
                </a:solidFill>
                <a:latin typeface="DidactGothic-Regular"/>
                <a:ea typeface="Calibri" panose="020F0502020204030204" pitchFamily="34" charset="0"/>
                <a:cs typeface="DidactGothic-Regular"/>
              </a:rPr>
              <a:t>familia?</a:t>
            </a:r>
            <a:endParaRPr lang="es-CO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43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249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DidactGothic-Regular</vt:lpstr>
      <vt:lpstr>MyriadPro-Regular</vt:lpstr>
      <vt:lpstr>Tema de Office</vt:lpstr>
      <vt:lpstr>Acercamiento a la lengua Escrita Semana No 1. La A a en contexto.</vt:lpstr>
      <vt:lpstr>Adela la ardilla amistosa</vt:lpstr>
      <vt:lpstr>Sus hermanas. Andrea, Ana y Amelia</vt:lpstr>
      <vt:lpstr>Adela y sus hermanas ayudan a las ardillas ancianas a arreglar sus casas.</vt:lpstr>
      <vt:lpstr>Adela, Andrea, Ana y Amelia, cuidan a las ardillas más pequeñas</vt:lpstr>
      <vt:lpstr>Adela y sus hermanas ayudan a las ardillas ancianas a arreglar sus casas.</vt:lpstr>
      <vt:lpstr>Adela comparte su comida, con las ardillas que no tienen que comer.</vt:lpstr>
      <vt:lpstr>Adela, Andrea, Ana y Amelia; juegan con las ardillas jóvenes.</vt:lpstr>
      <vt:lpstr>Ejercicio No 1. Preguntas de comprensión</vt:lpstr>
      <vt:lpstr>Ejercicio No 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Acercamiento a la lengua Escrita Semana No 1. La A a en contexto.</dc:title>
  <dc:creator>cecilia cortes</dc:creator>
  <cp:lastModifiedBy>gladys peñuela martinez</cp:lastModifiedBy>
  <cp:revision>6</cp:revision>
  <dcterms:created xsi:type="dcterms:W3CDTF">2020-06-04T18:44:49Z</dcterms:created>
  <dcterms:modified xsi:type="dcterms:W3CDTF">2021-04-04T20:27:44Z</dcterms:modified>
</cp:coreProperties>
</file>