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 BIEN Y EL MAL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977" y="868680"/>
            <a:ext cx="9601200" cy="816429"/>
          </a:xfrm>
        </p:spPr>
        <p:txBody>
          <a:bodyPr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¿Qué es el bien y el mal?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4777" y="3184073"/>
            <a:ext cx="5695406" cy="1306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El </a:t>
            </a:r>
            <a:r>
              <a:rPr lang="es-ES" b="1" dirty="0">
                <a:solidFill>
                  <a:srgbClr val="00B050"/>
                </a:solidFill>
              </a:rPr>
              <a:t>Bien</a:t>
            </a:r>
            <a:r>
              <a:rPr lang="es-ES" b="1" dirty="0">
                <a:solidFill>
                  <a:schemeClr val="tx1"/>
                </a:solidFill>
              </a:rPr>
              <a:t> es aquello que nos permite perfeccionar nuestra naturaleza y conseguir nuestro fin último; por lo tanto el </a:t>
            </a:r>
            <a:r>
              <a:rPr lang="es-ES" b="1" dirty="0">
                <a:solidFill>
                  <a:srgbClr val="FF0000"/>
                </a:solidFill>
              </a:rPr>
              <a:t>mal</a:t>
            </a:r>
            <a:r>
              <a:rPr lang="es-ES" b="1" dirty="0">
                <a:solidFill>
                  <a:schemeClr val="tx1"/>
                </a:solidFill>
              </a:rPr>
              <a:t> moral es lo que nos aparta de esta perfección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11" b="7848"/>
          <a:stretch/>
        </p:blipFill>
        <p:spPr>
          <a:xfrm>
            <a:off x="1959429" y="1979024"/>
            <a:ext cx="3319106" cy="37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20737" y="737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“Dios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nos ha dado libertad y la respeta; somos nosotros la causa del mal al no utilizar bien nuestra 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libertad”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0923" y="1962106"/>
            <a:ext cx="6161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El mundo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está lleno de mal, según el juicio de los hombres. 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¿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No será que eso no es el mal según el juicio de Dios? 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¿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No será que el mal que Dios no quiere, y no evita, es algo distinto de lo que los hombres entendemos por mal? 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258389" y="522126"/>
            <a:ext cx="1946366" cy="107622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REFLEXIONA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489" y="1841862"/>
            <a:ext cx="3134728" cy="40557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86848" y="38397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A CONTINUACION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vamos a responder los siguientes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interrogantes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basados en la biblia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¿Qué es verdaderamente el mal?</a:t>
            </a:r>
          </a:p>
          <a:p>
            <a:pPr lvl="0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¿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Qué mal es el que Dios no quiere y por qué no lo evita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lvl="0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Lee el siguiente texto: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5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9165" y="2244591"/>
            <a:ext cx="9614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Cuando los seres humanos hablamos del mal en el mundo, lo normal es que utilicemos un concepto material del mal, no un concepto sobrenatural. Llamamos mal a lo que nos produce sufrimiento; es decir, el mal es tanto el sufrimiento de cualquier tipo como aquello que lo causa: la muerte, la enfermedad, la pobreza, el dolor, etc.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Pero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ahí no hay visión sobrenatural; eso es ver la vida solamente desde el plano temporal. Si miramos la vida desde un punto de vista sobrenatural, nos daremos cuenta de que 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el verdadero mal es el pecado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es decir, todo lo que nos aleja de la salvación eterna.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Lo único que de verdad ha de causarnos sufrimiento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 el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vernos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alejados de Dios, el ver rota nuestra unión con Él, interrumpido nuestro destino de encontrarnos con Él definitivamente. El otro mal, el mal material, es (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por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extraño que esto suene en nuestros oídos inmersos en una sociedad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materialista) una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providencia amorosa de Dios para con el hombre.</a:t>
            </a:r>
            <a:endParaRPr lang="es-ES" dirty="0">
              <a:solidFill>
                <a:srgbClr val="36383D"/>
              </a:solidFill>
              <a:latin typeface="Roboto" panose="02000000000000000000" pitchFamily="2" charset="0"/>
            </a:endParaRPr>
          </a:p>
          <a:p>
            <a:pPr algn="just"/>
            <a:endParaRPr lang="es-ES" b="0" i="0" dirty="0">
              <a:solidFill>
                <a:srgbClr val="36383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9165" y="1486532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¿QUE ES Y QUE NO ES EL MAL?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73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78" y="1058749"/>
            <a:ext cx="4170025" cy="48528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62891" y="92812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Dios da a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todos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los medios para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seguirlo a el con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éxito, y es inmensamente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indulgente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con nuestros fracasos.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Solo que somos nosotros quienes decidimos ignorarlo en todo el sentido de la palabra. El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 supremamente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misericordioso, nos ama completamente y es tan caballeroso que nos dio el libre albedrío y jamás nos va a obligar a que seamos obedientes a sus mandatos. Pero eso si, solo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existe un pecado que el no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perdona y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 negar la existencia del Espíritu Santo. 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62891" y="35814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¿QUIERE DIOS EL MAL?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Evidentemente según la Biblia,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Dios no quiere el pecado; no quiere que nadie se condene; no ha creado a los hombres para que vivan una infidelidad eterna. Dios no condena a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nadie, Por lo contrario nos ama pero aborrece el pecado y como buen padre nos perdona y desea que sus hijos le sigan por amor a el.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4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4514" y="704056"/>
            <a:ext cx="5233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el hombre rechaza ese perdón y ese amor, él mismo se condena, no le condena Dios.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es un dios de males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Ahora será que lo que llamamos golpes, desgracias en la vida lo quiere Dios? pues la repuesta viene al responder el ultimo interrogante: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84514" y="2827714"/>
            <a:ext cx="357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¿POR QUE NO EVITA DIOS EL MAL?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1284514" y="3380155"/>
            <a:ext cx="541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Por dos motivos; porque nos ha hecho libres, y porque la cruz es el instrumento de la Redención.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7502435" y="754969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¿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Qué supone la salvación para quien no ama libremente a Dios? ¿Qué felicidad cabe esperar de una situación de amor impuesto a la fuerza? Una felicidad pasiva,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sin sentido,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mecánica. ¿Para rodearse de este tipo de seres creó Dios al hombre? ¿Pueden estos robots ser imagen y semejanza de Dios?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284514" y="4199658"/>
            <a:ext cx="56170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Nos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ha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hecho libres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. Pudo no darnos libertad, en cuyo caso nadie pecaría, nadie se condenaría. </a:t>
            </a:r>
          </a:p>
          <a:p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Pero tampoco podríamos decir que nos salvaríamos siendo convertidos en muñecos incapaces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merecer la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salvación para esos seres-robots no tendría ningún significado. El robot no ama, no espera, no cree.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502435" y="3559629"/>
            <a:ext cx="41365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Y si nos ha hecho libres, nos tiene que dejar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que si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queremos, usemos mal de nuestra libertad. Y de ese mal uso nace el mal material, pues somos los hombres los que creamos un mal que Dios ha de respetar como producto de las decisiones libres de seres libres.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4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3701" y="1196373"/>
            <a:ext cx="53122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Dios permite el mal –permite la libertad que lo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genera–pero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lo vuelve en nuestro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beneficio y Nos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invita a que carguemos con el mal que nosotros mismos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causamos, es decir por mas amoroso que el sea, es un Dios justo y no nos va quitar las consecuencias de nuestros actos, hace esas consecuencias mas livianas pero no las elimina y esta acompañándonos en el proceso que aprendemos a ser mejores personas. Lógicamente el no quiere que seamos perfectos porque serlo se nos sale de las manos pero si quiere que cada día intentemos parecernos mas a el.   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323701" y="5277394"/>
            <a:ext cx="435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Somos nosotros quienes decidimos en que</a:t>
            </a:r>
          </a:p>
          <a:p>
            <a:r>
              <a:rPr lang="es-ES" b="1" dirty="0" smtClean="0"/>
              <a:t> y en quien creer.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111426" y="5415893"/>
            <a:ext cx="32948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i="1" dirty="0" smtClean="0"/>
              <a:t>Eres autor de tu propio camino.</a:t>
            </a:r>
            <a:endParaRPr lang="en-US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40" y="2625633"/>
            <a:ext cx="3420649" cy="2263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540" y="632937"/>
            <a:ext cx="3420649" cy="19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7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120</TotalTime>
  <Words>805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</vt:lpstr>
      <vt:lpstr>Arial Rounded MT Bold</vt:lpstr>
      <vt:lpstr>Calibri</vt:lpstr>
      <vt:lpstr>Franklin Gothic Book</vt:lpstr>
      <vt:lpstr>Roboto</vt:lpstr>
      <vt:lpstr>Times New Roman</vt:lpstr>
      <vt:lpstr>Crop</vt:lpstr>
      <vt:lpstr>EL BIEN Y EL MAL </vt:lpstr>
      <vt:lpstr>¿Qué es el bien y el mal?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BIEN Y EL MAL</dc:title>
  <dc:creator>ASUS</dc:creator>
  <cp:lastModifiedBy>ASUS</cp:lastModifiedBy>
  <cp:revision>13</cp:revision>
  <dcterms:created xsi:type="dcterms:W3CDTF">2020-07-15T02:06:00Z</dcterms:created>
  <dcterms:modified xsi:type="dcterms:W3CDTF">2020-07-15T04:06:59Z</dcterms:modified>
</cp:coreProperties>
</file>