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8" r:id="rId4"/>
    <p:sldId id="269" r:id="rId5"/>
    <p:sldId id="270" r:id="rId6"/>
    <p:sldId id="27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b="1" dirty="0" smtClean="0"/>
              <a:t>INSTITUCION TECNICA LA SAGRADA FAMILIA</a:t>
            </a:r>
            <a:endParaRPr lang="es-CO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07067" y="4050832"/>
            <a:ext cx="7766936" cy="2143905"/>
          </a:xfrm>
        </p:spPr>
        <p:txBody>
          <a:bodyPr>
            <a:normAutofit/>
          </a:bodyPr>
          <a:lstStyle/>
          <a:p>
            <a:endParaRPr lang="es-CO" dirty="0" smtClean="0"/>
          </a:p>
          <a:p>
            <a:r>
              <a:rPr lang="es-CO" b="1" dirty="0" smtClean="0">
                <a:solidFill>
                  <a:schemeClr val="tx1"/>
                </a:solidFill>
              </a:rPr>
              <a:t>FLOR MARIA ARANDA GONZALEZ </a:t>
            </a:r>
          </a:p>
          <a:p>
            <a:r>
              <a:rPr lang="es-CO" b="1" dirty="0" smtClean="0">
                <a:solidFill>
                  <a:schemeClr val="tx1"/>
                </a:solidFill>
              </a:rPr>
              <a:t>DOCENTE </a:t>
            </a:r>
          </a:p>
          <a:p>
            <a:r>
              <a:rPr lang="es-CO" b="1" dirty="0" smtClean="0">
                <a:solidFill>
                  <a:schemeClr val="tx1"/>
                </a:solidFill>
              </a:rPr>
              <a:t>IBAGUE 2020</a:t>
            </a:r>
            <a:endParaRPr lang="es-CO" b="1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SAFALOTO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18" y="513057"/>
            <a:ext cx="2004545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38003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026024"/>
          </a:xfrm>
        </p:spPr>
        <p:txBody>
          <a:bodyPr/>
          <a:lstStyle/>
          <a:p>
            <a:pPr algn="ctr"/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sz="5400" b="1" dirty="0" smtClean="0"/>
              <a:t>CONTRATO </a:t>
            </a:r>
            <a:r>
              <a:rPr lang="es-CO" sz="5400" b="1" dirty="0" smtClean="0"/>
              <a:t>DE TRABAJO </a:t>
            </a:r>
            <a:endParaRPr lang="es-CO" sz="54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528047"/>
            <a:ext cx="8596668" cy="3513315"/>
          </a:xfrm>
        </p:spPr>
        <p:txBody>
          <a:bodyPr/>
          <a:lstStyle/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r>
              <a:rPr lang="es-CO" dirty="0" smtClean="0"/>
              <a:t>Es un </a:t>
            </a:r>
            <a:r>
              <a:rPr lang="es-CO" dirty="0" smtClean="0"/>
              <a:t>acuerdo entre empresario y trabajador, donde el empleado se obliga a prestar un servicio idóneo y exclusivo al </a:t>
            </a:r>
            <a:r>
              <a:rPr lang="es-CO" dirty="0"/>
              <a:t>e</a:t>
            </a:r>
            <a:r>
              <a:rPr lang="es-CO" dirty="0" smtClean="0"/>
              <a:t>mpleador, a cambio de una remuneración.</a:t>
            </a:r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37663158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O" dirty="0" smtClean="0"/>
              <a:t/>
            </a:r>
            <a:br>
              <a:rPr lang="es-CO" dirty="0" smtClean="0"/>
            </a:br>
            <a:r>
              <a:rPr lang="es-CO" sz="5400" b="1" dirty="0" smtClean="0"/>
              <a:t>ELEMENTOS</a:t>
            </a:r>
            <a:endParaRPr lang="es-CO" sz="54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endParaRPr lang="es-CO" dirty="0"/>
          </a:p>
          <a:p>
            <a:pPr algn="ctr"/>
            <a:r>
              <a:rPr lang="es-CO" dirty="0" smtClean="0"/>
              <a:t>Actividad personal</a:t>
            </a:r>
          </a:p>
          <a:p>
            <a:endParaRPr lang="es-CO" dirty="0" smtClean="0"/>
          </a:p>
          <a:p>
            <a:r>
              <a:rPr lang="es-CO" dirty="0" smtClean="0"/>
              <a:t>Subordinación </a:t>
            </a:r>
          </a:p>
          <a:p>
            <a:endParaRPr lang="es-CO" dirty="0" smtClean="0"/>
          </a:p>
          <a:p>
            <a:endParaRPr lang="es-CO" dirty="0"/>
          </a:p>
          <a:p>
            <a:pPr algn="r"/>
            <a:r>
              <a:rPr lang="es-CO" dirty="0" smtClean="0"/>
              <a:t>Remuneración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2769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O" dirty="0" smtClean="0"/>
              <a:t/>
            </a:r>
            <a:br>
              <a:rPr lang="es-CO" dirty="0" smtClean="0"/>
            </a:br>
            <a:r>
              <a:rPr lang="es-CO" sz="5400" b="1" dirty="0" smtClean="0"/>
              <a:t>FORMAS DEL CONTRATO </a:t>
            </a:r>
            <a:endParaRPr lang="es-CO" sz="54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endParaRPr lang="es-CO" dirty="0"/>
          </a:p>
          <a:p>
            <a:r>
              <a:rPr lang="es-CO" dirty="0" smtClean="0"/>
              <a:t>Verbal</a:t>
            </a:r>
          </a:p>
          <a:p>
            <a:endParaRPr lang="es-CO" dirty="0"/>
          </a:p>
          <a:p>
            <a:endParaRPr lang="es-CO" dirty="0" smtClean="0"/>
          </a:p>
          <a:p>
            <a:pPr algn="ctr"/>
            <a:r>
              <a:rPr lang="es-CO" dirty="0" smtClean="0"/>
              <a:t>Escrito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949218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O" dirty="0" smtClean="0"/>
              <a:t/>
            </a:r>
            <a:br>
              <a:rPr lang="es-CO" dirty="0" smtClean="0"/>
            </a:br>
            <a:r>
              <a:rPr lang="es-CO" sz="6000" b="1" dirty="0" smtClean="0"/>
              <a:t>DURACION</a:t>
            </a:r>
            <a:endParaRPr lang="es-CO" sz="6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160589"/>
            <a:ext cx="9300384" cy="4267105"/>
          </a:xfrm>
        </p:spPr>
        <p:txBody>
          <a:bodyPr>
            <a:normAutofit/>
          </a:bodyPr>
          <a:lstStyle/>
          <a:p>
            <a:endParaRPr lang="es-CO" dirty="0" smtClean="0"/>
          </a:p>
          <a:p>
            <a:r>
              <a:rPr lang="es-CO" dirty="0" smtClean="0"/>
              <a:t>Termino fijo </a:t>
            </a:r>
          </a:p>
          <a:p>
            <a:endParaRPr lang="es-CO" dirty="0" smtClean="0"/>
          </a:p>
          <a:p>
            <a:pPr algn="ctr"/>
            <a:r>
              <a:rPr lang="es-CO" dirty="0" smtClean="0"/>
              <a:t>Termino indefinido</a:t>
            </a:r>
          </a:p>
          <a:p>
            <a:endParaRPr lang="es-CO" dirty="0" smtClean="0"/>
          </a:p>
          <a:p>
            <a:pPr algn="r"/>
            <a:r>
              <a:rPr lang="es-CO" dirty="0" smtClean="0"/>
              <a:t>Por obra o labor </a:t>
            </a:r>
          </a:p>
          <a:p>
            <a:endParaRPr lang="es-CO" dirty="0" smtClean="0"/>
          </a:p>
          <a:p>
            <a:r>
              <a:rPr lang="es-CO" dirty="0" smtClean="0"/>
              <a:t>Ocasional, accidental o transitorio </a:t>
            </a:r>
          </a:p>
          <a:p>
            <a:pPr algn="ctr"/>
            <a:r>
              <a:rPr lang="es-CO" dirty="0" smtClean="0"/>
              <a:t>Periodo de prueba </a:t>
            </a:r>
          </a:p>
          <a:p>
            <a:pPr algn="r"/>
            <a:r>
              <a:rPr lang="es-CO" dirty="0" smtClean="0"/>
              <a:t>Terminación del contrato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89419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21016">
            <a:off x="833718" y="2082893"/>
            <a:ext cx="7620000" cy="2181225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</p:spTree>
    <p:extLst>
      <p:ext uri="{BB962C8B-B14F-4D97-AF65-F5344CB8AC3E}">
        <p14:creationId xmlns:p14="http://schemas.microsoft.com/office/powerpoint/2010/main" val="39724709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360</TotalTime>
  <Words>66</Words>
  <Application>Microsoft Office PowerPoint</Application>
  <PresentationFormat>Panorámica</PresentationFormat>
  <Paragraphs>38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Faceta</vt:lpstr>
      <vt:lpstr>INSTITUCION TECNICA LA SAGRADA FAMILIA</vt:lpstr>
      <vt:lpstr>  CONTRATO DE TRABAJO </vt:lpstr>
      <vt:lpstr> ELEMENTOS</vt:lpstr>
      <vt:lpstr> FORMAS DEL CONTRATO </vt:lpstr>
      <vt:lpstr> DURACION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INSTITUCION TECNICA LA SAGRADA FAMILIA</dc:title>
  <dc:creator>Aixa</dc:creator>
  <cp:lastModifiedBy>Aixa</cp:lastModifiedBy>
  <cp:revision>16</cp:revision>
  <dcterms:created xsi:type="dcterms:W3CDTF">2020-04-21T23:16:21Z</dcterms:created>
  <dcterms:modified xsi:type="dcterms:W3CDTF">2020-05-07T19:22:40Z</dcterms:modified>
</cp:coreProperties>
</file>