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INSTITUCION EDUCATIVA TECNICA LA SAGRADA FAMILIA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2400" b="1" dirty="0" smtClean="0">
                <a:solidFill>
                  <a:schemeClr val="tx1"/>
                </a:solidFill>
              </a:rPr>
              <a:t>FLOR MARIA ARANDA GONZALEZ </a:t>
            </a:r>
          </a:p>
          <a:p>
            <a:r>
              <a:rPr lang="es-CO" sz="2400" b="1" dirty="0" smtClean="0">
                <a:solidFill>
                  <a:schemeClr val="tx1"/>
                </a:solidFill>
              </a:rPr>
              <a:t>DOCENTE</a:t>
            </a:r>
          </a:p>
          <a:p>
            <a:r>
              <a:rPr lang="es-CO" sz="2400" b="1" dirty="0" smtClean="0">
                <a:solidFill>
                  <a:schemeClr val="tx1"/>
                </a:solidFill>
              </a:rPr>
              <a:t>IBAGUE 2020</a:t>
            </a:r>
            <a:endParaRPr lang="es-CO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70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b="1" dirty="0" smtClean="0"/>
              <a:t>MODELO CANVAS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r>
              <a:rPr lang="es-CO" dirty="0" smtClean="0"/>
              <a:t>Permite diseñar rápidamente un modelo de negocio.</a:t>
            </a:r>
          </a:p>
          <a:p>
            <a:r>
              <a:rPr lang="es-CO" dirty="0" smtClean="0"/>
              <a:t>El modelo de negocio es simplemente un sistema donde detalla como la empresa genera valor y se le entrega a las personas.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58288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2591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b="1" dirty="0" smtClean="0"/>
              <a:t>9 ELEMENTOS DEL MODELO CANVAS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842869"/>
            <a:ext cx="9451404" cy="4198494"/>
          </a:xfrm>
        </p:spPr>
        <p:txBody>
          <a:bodyPr>
            <a:normAutofit fontScale="92500" lnSpcReduction="20000"/>
          </a:bodyPr>
          <a:lstStyle/>
          <a:p>
            <a:endParaRPr lang="es-CO" dirty="0" smtClean="0"/>
          </a:p>
          <a:p>
            <a:r>
              <a:rPr lang="es-CO" dirty="0" smtClean="0"/>
              <a:t>1.Segmento de clientes</a:t>
            </a:r>
          </a:p>
          <a:p>
            <a:pPr marL="0" indent="0">
              <a:buNone/>
            </a:pPr>
            <a:endParaRPr lang="es-CO" dirty="0" smtClean="0"/>
          </a:p>
          <a:p>
            <a:pPr algn="ctr"/>
            <a:r>
              <a:rPr lang="es-CO" dirty="0" smtClean="0"/>
              <a:t>2.Propuesta de valor</a:t>
            </a:r>
          </a:p>
          <a:p>
            <a:pPr algn="r"/>
            <a:r>
              <a:rPr lang="es-CO" dirty="0" smtClean="0"/>
              <a:t>3.Canales </a:t>
            </a:r>
          </a:p>
          <a:p>
            <a:r>
              <a:rPr lang="es-CO" dirty="0" smtClean="0"/>
              <a:t>4.Relacion con los clientes 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5.Flujo de ingresos </a:t>
            </a:r>
          </a:p>
          <a:p>
            <a:pPr algn="r"/>
            <a:r>
              <a:rPr lang="es-CO" dirty="0" smtClean="0"/>
              <a:t>6.Recursos clave</a:t>
            </a:r>
          </a:p>
          <a:p>
            <a:r>
              <a:rPr lang="es-CO" dirty="0" smtClean="0"/>
              <a:t>7.Actividades clave </a:t>
            </a:r>
          </a:p>
          <a:p>
            <a:pPr algn="ctr"/>
            <a:r>
              <a:rPr lang="es-CO" dirty="0" smtClean="0"/>
              <a:t>8.Socios clave</a:t>
            </a:r>
          </a:p>
          <a:p>
            <a:pPr algn="r"/>
            <a:r>
              <a:rPr lang="es-CO" dirty="0" smtClean="0"/>
              <a:t>9.Estructura de costos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0532038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67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INSTITUCION EDUCATIVA TECNICA LA SAGRADA FAMILIA</vt:lpstr>
      <vt:lpstr> MODELO CANVAS</vt:lpstr>
      <vt:lpstr> 9 ELEMENTOS DEL MODELO CANVAS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EDUCATIVA TECNICA LA SAGRADA FAMILIA</dc:title>
  <dc:creator>Aixa</dc:creator>
  <cp:lastModifiedBy>Aixa</cp:lastModifiedBy>
  <cp:revision>6</cp:revision>
  <dcterms:created xsi:type="dcterms:W3CDTF">2020-05-10T22:52:35Z</dcterms:created>
  <dcterms:modified xsi:type="dcterms:W3CDTF">2020-05-11T00:13:05Z</dcterms:modified>
</cp:coreProperties>
</file>