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88" r:id="rId15"/>
    <p:sldId id="291" r:id="rId16"/>
    <p:sldId id="292" r:id="rId17"/>
    <p:sldId id="293" r:id="rId18"/>
    <p:sldId id="294" r:id="rId19"/>
    <p:sldId id="295" r:id="rId20"/>
    <p:sldId id="296" r:id="rId21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howGuides="1">
      <p:cViewPr varScale="1">
        <p:scale>
          <a:sx n="74" d="100"/>
          <a:sy n="74" d="100"/>
        </p:scale>
        <p:origin x="456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19/08/2020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19/08/2020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980729"/>
            <a:ext cx="7008574" cy="2808311"/>
          </a:xfrm>
        </p:spPr>
        <p:txBody>
          <a:bodyPr rtlCol="0"/>
          <a:lstStyle/>
          <a:p>
            <a:pPr algn="ctr" rtl="0"/>
            <a:r>
              <a:rPr lang="es-ES" dirty="0" smtClean="0">
                <a:latin typeface="Broadway" panose="04040905080B02020502" pitchFamily="82" charset="0"/>
              </a:rPr>
              <a:t>TITULOS VALORES </a:t>
            </a:r>
            <a:endParaRPr lang="es-ES" dirty="0">
              <a:latin typeface="Broadway" panose="04040905080B020205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293096"/>
            <a:ext cx="7008574" cy="2304256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es-ES" sz="4000" dirty="0" smtClean="0">
                <a:latin typeface="Broadway" panose="04040905080B02020502" pitchFamily="82" charset="0"/>
              </a:rPr>
              <a:t>FLOR MARIA ARANDA GONZALEZ </a:t>
            </a:r>
          </a:p>
          <a:p>
            <a:pPr algn="ctr" rtl="0"/>
            <a:endParaRPr lang="es-ES" sz="4000" dirty="0">
              <a:latin typeface="Broadway" panose="04040905080B02020502" pitchFamily="82" charset="0"/>
            </a:endParaRPr>
          </a:p>
          <a:p>
            <a:pPr algn="ctr" rtl="0"/>
            <a:r>
              <a:rPr lang="es-ES" sz="4000" dirty="0" smtClean="0">
                <a:latin typeface="Broadway" panose="04040905080B02020502" pitchFamily="82" charset="0"/>
              </a:rPr>
              <a:t>2020</a:t>
            </a:r>
            <a:endParaRPr lang="es-ES" sz="40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1481797">
            <a:off x="524625" y="2967335"/>
            <a:ext cx="11139588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TIPOS DE CHEQUES</a:t>
            </a:r>
            <a:endParaRPr lang="es-E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05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4005064"/>
            <a:ext cx="7992888" cy="23703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2708920"/>
            <a:ext cx="7704856" cy="4032448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CHEQUE QUE PUEDE COBRAR CUALQUIER PERSONA QUE LO PRESENTE EN EL BANCO 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620689"/>
            <a:ext cx="7008574" cy="1584176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CHEQUE AL PORTADOR</a:t>
            </a:r>
            <a:endParaRPr lang="es-CO" sz="4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6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1556792"/>
            <a:ext cx="7776864" cy="5040560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AQUEL QUE ES ENDOSABLE A UNA TERCERA PERSONA QUE PODRA COBRARLO. PARA DICHE TRANSFERENCIA, EL BENEFICIARIO DEBE REALIZAR UNA DECLARACION ESCRITA CON SU FIRMA AL RESPALDO DEL DOCUMENTO.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332657"/>
            <a:ext cx="7008574" cy="1008111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CHEQUE A LA ORDEN</a:t>
            </a:r>
            <a:endParaRPr lang="es-CO" sz="4000" b="1" dirty="0">
              <a:latin typeface="Broadway" panose="04040905080B020205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4365104"/>
            <a:ext cx="7776864" cy="21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3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772" y="2060848"/>
            <a:ext cx="7920880" cy="4314552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CHEQUE QUE UNICAMENTE PUEDE COBRAR LA PERSONA CUYO NOMBRE FIGURA EN EL.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548681"/>
            <a:ext cx="7008574" cy="1080120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CHEQUE NOMINATIVO</a:t>
            </a:r>
            <a:endParaRPr lang="es-CO" sz="4000" b="1" dirty="0">
              <a:latin typeface="Broadway" panose="04040905080B020205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3429000"/>
            <a:ext cx="78488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0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1844824"/>
            <a:ext cx="7776864" cy="4530576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EL MAS RESTRICTIVO RESPECTO A SU FORMA DE COBRO. SE LLAMA DEESTA MANERA AL CHEQUE AL QUE EL GIRADOR LE TRAZA DOS  RAYAS PARALELAS QUE LO CRUZAN DESDE EL BORDE SUPERIOR AL BORDE INFERIOR.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548681"/>
            <a:ext cx="7008574" cy="1008111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CHEQUE CRUZADO</a:t>
            </a:r>
            <a:endParaRPr lang="es-CO" sz="4000" b="1" dirty="0">
              <a:latin typeface="Broadway" panose="04040905080B020205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0" y="4293096"/>
            <a:ext cx="7776864" cy="20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3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2060848"/>
            <a:ext cx="7848872" cy="4314552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UN DOCUMENTO ESCRITO MEDIANTE EL CUAL UNA PERSONA SE COMPROMETE A PAGAR A OTRA UNA DETERMINADA CANTIDAD DE DINERO EN UNA FECHA ACORDADA PREVIAMANETE.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692696"/>
            <a:ext cx="7008574" cy="165618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QUE ES EL PAGARE</a:t>
            </a:r>
            <a:endParaRPr lang="es-CO" sz="4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5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4547">
            <a:off x="1050267" y="1472797"/>
            <a:ext cx="10227698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0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2348880"/>
            <a:ext cx="7704856" cy="4026520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PAGARE INTERVIENEN 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*EL LIBRADO 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*EL BENEFICIARIO 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*EL AVALISTA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692697"/>
            <a:ext cx="7008574" cy="1224136"/>
          </a:xfrm>
        </p:spPr>
        <p:txBody>
          <a:bodyPr>
            <a:normAutofit lnSpcReduction="10000"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QUIENES INTERVIENEN EN EL </a:t>
            </a:r>
            <a:endParaRPr lang="es-CO" sz="4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6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Broadway" panose="04040905080B02020502" pitchFamily="82" charset="0"/>
              </a:rPr>
              <a:t>QUE SON </a:t>
            </a:r>
            <a:endParaRPr lang="es-CO" dirty="0"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 CREADO POR DOS PERSONAS PARA PROBAR LA EXISTENCIA DE UN COMPROMISO.</a:t>
            </a:r>
          </a:p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COMPROMISO: ACTO POR EL CUAL UNA PERSONA SE OBLIGA A PAGAR UNA SUMA DE DINERO </a:t>
            </a:r>
          </a:p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DOCUMENTO: PRUEBA LA EXISTENCIA DEL COMPROMISO. HOJA DE PAPEL O DOCUMENTOS ELECTRONICO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9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2708921"/>
            <a:ext cx="7848872" cy="3666480"/>
          </a:xfrm>
        </p:spPr>
        <p:txBody>
          <a:bodyPr>
            <a:normAutofit/>
          </a:bodyPr>
          <a:lstStyle/>
          <a:p>
            <a:r>
              <a:rPr lang="es-CO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SEGUN SU DERECHO INCORPORADO:</a:t>
            </a:r>
            <a:br>
              <a:rPr lang="es-CO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TITULOS JURIDICO – OBLIGACIONALES O CAMBIARIOS </a:t>
            </a:r>
            <a:b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2.TITULOS JURICO – PERSONALES O DE PARTICIPACION </a:t>
            </a:r>
            <a:b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3.TITULOS JURIDICO – REALES O DE TRADICION </a:t>
            </a:r>
            <a:b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SEGÚN LA CIRCULACION </a:t>
            </a:r>
            <a:br>
              <a:rPr lang="es-CO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1.TITULOS NOMINATIVOS</a:t>
            </a:r>
            <a:b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2.TITULOS VALORES A LA ORDEN </a:t>
            </a:r>
            <a:endParaRPr lang="es-CO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908721"/>
            <a:ext cx="7008574" cy="129614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CLASIFICACION</a:t>
            </a:r>
            <a:endParaRPr lang="es-CO" sz="4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68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20561299">
            <a:off x="1243386" y="1846279"/>
            <a:ext cx="14199651" cy="10156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CUALES SON LOS TITULOS VALORES</a:t>
            </a:r>
            <a:endParaRPr lang="es-E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53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2276872"/>
            <a:ext cx="7848872" cy="4098528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UN DOCUMENTO MERCANTIL QUE CONTIENE UNA PROMESA U OBLIGACION A PAGAR UNA DETERMINADA CANTIDAD DE DINERO A UNA CONVENIDA FECHA DE VENCIMIENTO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476673"/>
            <a:ext cx="7008574" cy="1512168"/>
          </a:xfrm>
        </p:spPr>
        <p:txBody>
          <a:bodyPr>
            <a:normAutofit/>
          </a:bodyPr>
          <a:lstStyle/>
          <a:p>
            <a:pPr algn="ctr"/>
            <a:r>
              <a:rPr lang="es-CO" sz="4000" dirty="0" smtClean="0">
                <a:latin typeface="Broadway" panose="04040905080B02020502" pitchFamily="82" charset="0"/>
              </a:rPr>
              <a:t>LETRA DE CAMBIO</a:t>
            </a:r>
            <a:endParaRPr lang="es-CO" sz="40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764" y="2492896"/>
            <a:ext cx="8064896" cy="3882504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*GIRADOR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GIRADO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*BENEFICIARIO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548681"/>
            <a:ext cx="7008574" cy="1512168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CUALES SON SUS ELEMENTOS </a:t>
            </a:r>
            <a:endParaRPr lang="es-CO" sz="4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56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796" y="2564904"/>
            <a:ext cx="7632848" cy="3810496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 LA VISTA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A CIERTO TIEMPO VISTA 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A CIERTO TIEMPO FECHA </a:t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A DIA FIJO 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620689"/>
            <a:ext cx="7008574" cy="1512168"/>
          </a:xfrm>
        </p:spPr>
        <p:txBody>
          <a:bodyPr>
            <a:normAutofit fontScale="92500"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COMO PUEDE SER GIRADA UNA LETRA DE CAMBIO</a:t>
            </a:r>
            <a:endParaRPr lang="es-CO" sz="4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01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2780928"/>
            <a:ext cx="7920880" cy="3594472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UN DOCUMENTO MERCANTIL POR EL QUE UN BANCO O ENTIDAD DE CREDITO SE OBLIGA AL PAGO DE UNA DETERMINADA CANTIDAD POR ORDEN DE UNO DE SUS CLIENTES Y CON CARGO A SU CUENTA BANCARIA. 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589" y="548681"/>
            <a:ext cx="7008574" cy="1728192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Broadway" panose="04040905080B02020502" pitchFamily="82" charset="0"/>
              </a:rPr>
              <a:t>QUE ES UN CHUEQUE</a:t>
            </a:r>
            <a:endParaRPr lang="es-CO" sz="40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43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0934">
            <a:off x="1125860" y="1196752"/>
            <a:ext cx="99371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3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0</TotalTime>
  <Words>204</Words>
  <Application>Microsoft Office PowerPoint</Application>
  <PresentationFormat>Personalizado</PresentationFormat>
  <Paragraphs>33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Broadway</vt:lpstr>
      <vt:lpstr>Century Gothic</vt:lpstr>
      <vt:lpstr>Libros 16 × 9</vt:lpstr>
      <vt:lpstr>TITULOS VALORES </vt:lpstr>
      <vt:lpstr>QUE SON </vt:lpstr>
      <vt:lpstr>SEGUN SU DERECHO INCORPORADO: 1.TITULOS JURIDICO – OBLIGACIONALES O CAMBIARIOS  2.TITULOS JURICO – PERSONALES O DE PARTICIPACION  3.TITULOS JURIDICO – REALES O DE TRADICION   SEGÚN LA CIRCULACION  1.TITULOS NOMINATIVOS 2.TITULOS VALORES A LA ORDEN </vt:lpstr>
      <vt:lpstr>Presentación de PowerPoint</vt:lpstr>
      <vt:lpstr>  ES UN DOCUMENTO MERCANTIL QUE CONTIENE UNA PROMESA U OBLIGACION A PAGAR UNA DETERMINADA CANTIDAD DE DINERO A UNA CONVENIDA FECHA DE VENCIMIENTO</vt:lpstr>
      <vt:lpstr>  *GIRADOR   * GIRADO   *BENEFICIARIO </vt:lpstr>
      <vt:lpstr>1. A LA VISTA   2. A CIERTO TIEMPO VISTA    3. A CIERTO TIEMPO FECHA    4. A DIA FIJO </vt:lpstr>
      <vt:lpstr> ES UN DOCUMENTO MERCANTIL POR EL QUE UN BANCO O ENTIDAD DE CREDITO SE OBLIGA AL PAGO DE UNA DETERMINADA CANTIDAD POR ORDEN DE UNO DE SUS CLIENTES Y CON CARGO A SU CUENTA BANCARIA. </vt:lpstr>
      <vt:lpstr>Presentación de PowerPoint</vt:lpstr>
      <vt:lpstr>Presentación de PowerPoint</vt:lpstr>
      <vt:lpstr>CHEQUE QUE PUEDE COBRAR CUALQUIER PERSONA QUE LO PRESENTE EN EL BANCO </vt:lpstr>
      <vt:lpstr>ES AQUEL QUE ES ENDOSABLE A UNA TERCERA PERSONA QUE PODRA COBRARLO. PARA DICHE TRANSFERENCIA, EL BENEFICIARIO DEBE REALIZAR UNA DECLARACION ESCRITA CON SU FIRMA AL RESPALDO DEL DOCUMENTO. </vt:lpstr>
      <vt:lpstr>CHEQUE QUE UNICAMENTE PUEDE COBRAR LA PERSONA CUYO NOMBRE FIGURA EN EL.  </vt:lpstr>
      <vt:lpstr>ES EL MAS RESTRICTIVO RESPECTO A SU FORMA DE COBRO. SE LLAMA DEESTA MANERA AL CHEQUE AL QUE EL GIRADOR LE TRAZA DOS  RAYAS PARALELAS QUE LO CRUZAN DESDE EL BORDE SUPERIOR AL BORDE INFERIOR. </vt:lpstr>
      <vt:lpstr>   ES UN DOCUMENTO ESCRITO MEDIANTE EL CUAL UNA PERSONA SE COMPROMETE A PAGAR A OTRA UNA DETERMINADA CANTIDAD DE DINERO EN UNA FECHA ACORDADA PREVIAMANETE.</vt:lpstr>
      <vt:lpstr>Presentación de PowerPoint</vt:lpstr>
      <vt:lpstr> EN EL PAGARE INTERVIENEN   *EL LIBRADO    *EL BENEFICIARIO    *EL AVALISTA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2020-08-19T17:18:19Z</dcterms:created>
  <dcterms:modified xsi:type="dcterms:W3CDTF">2020-08-19T18:24:49Z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