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latin typeface="Broadway" panose="04040905080B02020502" pitchFamily="82" charset="0"/>
              </a:rPr>
              <a:t>Manejo de conflictos.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tx1"/>
                </a:solidFill>
              </a:rPr>
              <a:t>Flor maría Aranda González 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Ciclo v 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2020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9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Fuente del conflicto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Ahora pasamos de la comprensión de la raíz o el contenido de un conflicto ¿de que se trata? A la fuente u origen del conflicto ¿Cómo se inicio?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Deficiencias personales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Deficiencias de la información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Incompatibilidad de roles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Estrés ambiental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Percepciones y expectativas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errónea y distorsión de la información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Metas y responsabilidades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14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296214"/>
            <a:ext cx="10396882" cy="1541551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Los conflictos que se derivan de necesidades y valores personales 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2112136"/>
            <a:ext cx="10394706" cy="3262450"/>
          </a:xfrm>
        </p:spPr>
        <p:txBody>
          <a:bodyPr>
            <a:normAutofit fontScale="62500" lnSpcReduction="20000"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Dignidad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Honestidad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Compromiso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Transparencia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Excelencia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Lealtad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Transparencia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Respeto</a:t>
            </a:r>
          </a:p>
        </p:txBody>
      </p:sp>
    </p:spTree>
    <p:extLst>
      <p:ext uri="{BB962C8B-B14F-4D97-AF65-F5344CB8AC3E}">
        <p14:creationId xmlns:p14="http://schemas.microsoft.com/office/powerpoint/2010/main" val="2399138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Selección del método adecuado para el manejo de los conflictos 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2318197"/>
            <a:ext cx="10394706" cy="3056388"/>
          </a:xfrm>
        </p:spPr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Analizar aquí los métodos comunes para manejar conflictos de cualquier tipo. Las respuestas de los individuos ante las confrontaciones interpersonales tienden a agruparse en cinco categorías: coacción, complacencia, evasión, compromiso y colaboración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4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La respuesta de la coacción o competidor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 un intento de satisfacer las propias necesidades a costa de las necesidades del otro individuo.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Esto podría lograrse mediante el uso de la autoridad formal, de amenazas físicas, de tácticas de manipulación o ignorando las demandas de la otra parte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39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Complacencia 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Satisface los intereses de la otra parte mientras descuida los propios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07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Evasión 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Descuida los intereses de ambas partes al esquivar el problema y posponer una solución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85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Compromiso 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 un punto intermedio entre la asertividad y la cooperación. Un compromiso es el intento de obtener satisfacción parcial de las dos partes.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33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colaboración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 un intento de resolver por completo los problemas de ambas partes. A menudo se le denomina modo de “solución de problemas”.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 esta forma ambas partes pueden sentir que han ganado. Es la única estrategia “ganar- ganar” de las cinco que se han mencionado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21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Cuatro reglas para llegar a un acuerdo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Separar el problema de las personas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Concentrarse en los intereses y no en posiciones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Generar una variedad de posibilidades antes de actuar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Insistir en que el resultado se base en algún criterio objetivo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95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Separar a las personas del problema 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Una vez aclarado los beneficios mutuos que se pueden obtener al resolver con éxito el conflicto, es útil centrar la atención en el asunto real inmediato: solucionar el problema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Tienes que saber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habilidad mas importante para aprender en negociaciones no es la habilidad para hablar sino la de escuchar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Parte del arte de negociar es el arte de hacer preguntas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Antes de sentarse a negociar en la mesa es imprescindible tener claro cual es la alternativa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5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Objetivos para el desarrollo de habilidades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Diagnosticar la raíz y la fuente del conflicto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Utilizar estrategias adecuadas para el manejo de conflictos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Resolver confrontaciones interpersonales mediante la colaboración.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16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Evaluación de habilidades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Manejo de conflictos interpersonales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para el manejo de los conflictos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11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Aprendizaje de habilidades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Manejo de conflictos interpersonales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Diagnostico del tipo de conflicto personal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Selección del medio adecuado para el manejo de los conflictos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Resolución de confrontaciones interpersonales mediante el método de colaboración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0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Reglas de compromiso clave para el manejo eficaz de los conflictos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2305318"/>
            <a:ext cx="10394706" cy="3069267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Trabajar con mas información y no con menos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Enfocarse en los hechos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múltiples alternativas para enriquecer el nivel de debate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Compartir metas acordadas en un conjunto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Infundir humor al proceso de decisión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Mantener una estructura de poder equilibrada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Resolver asuntos sin forzar el consenso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38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Hasta ahora se ha determinado lo siguiente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conflicto interpersonal en las organizaciones es inevitable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Los conflictos sobre asuntos o hechos mejoran las practicas administrativas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 pesar de la aceptación intelectual del valor del conflicto existe la tendencia generalizadora a evitarlo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1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Habilidades esenciales para el manejo de conflictos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2292439"/>
            <a:ext cx="10394706" cy="3082146"/>
          </a:xfrm>
        </p:spPr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Deben ser capaces de diagnosticar en forma precisa los tipos de conflicto, incluyendo sus causas. Por ejemplo los directivos necesitan entender la manera en que las diferentes culturas y otras formas de diversidad demográfica pueden originar conflictos en las empresas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Seleccionar las estrategias adecuada para manejar el conflicto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839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Diagnostico del tipo de conflicto interpersonal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 cualquier escenario clínico, desde la medicina hasta la administración se sabe que una intervención eficaz se basa en un diagnostico preciso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16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Raíz del conflicto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 común identificar los conflictos en las organizaciones en términos de si están enfocados principalmente en las personas o en los asuntos. Esta distinción implica preguntarse lo siguiente: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personas: ¿se trata de un conflicto por una disputa originada por lo que ha sucedido entre los individuos que intervienen?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Asuntos: ¿es este un conflicto por una negociación de ideas, propuestas, intereses o recursos antagónicos?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8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75</TotalTime>
  <Words>753</Words>
  <Application>Microsoft Office PowerPoint</Application>
  <PresentationFormat>Panorámica</PresentationFormat>
  <Paragraphs>82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Broadway</vt:lpstr>
      <vt:lpstr>Impact</vt:lpstr>
      <vt:lpstr>Evento principal</vt:lpstr>
      <vt:lpstr>Manejo de conflictos.</vt:lpstr>
      <vt:lpstr>Objetivos para el desarrollo de habilidades</vt:lpstr>
      <vt:lpstr>Evaluación de habilidades</vt:lpstr>
      <vt:lpstr>Aprendizaje de habilidades</vt:lpstr>
      <vt:lpstr>Reglas de compromiso clave para el manejo eficaz de los conflictos</vt:lpstr>
      <vt:lpstr>Hasta ahora se ha determinado lo siguiente</vt:lpstr>
      <vt:lpstr>Habilidades esenciales para el manejo de conflictos</vt:lpstr>
      <vt:lpstr>Diagnostico del tipo de conflicto interpersonal</vt:lpstr>
      <vt:lpstr>Raíz del conflicto</vt:lpstr>
      <vt:lpstr>Fuente del conflicto</vt:lpstr>
      <vt:lpstr>Los conflictos que se derivan de necesidades y valores personales </vt:lpstr>
      <vt:lpstr>Selección del método adecuado para el manejo de los conflictos </vt:lpstr>
      <vt:lpstr>La respuesta de la coacción o competidor</vt:lpstr>
      <vt:lpstr>Complacencia </vt:lpstr>
      <vt:lpstr>Evasión </vt:lpstr>
      <vt:lpstr>Compromiso </vt:lpstr>
      <vt:lpstr>colaboración</vt:lpstr>
      <vt:lpstr>Cuatro reglas para llegar a un acuerdo</vt:lpstr>
      <vt:lpstr>Separar a las personas del problema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conflictos.</dc:title>
  <dc:creator>Aixa</dc:creator>
  <cp:lastModifiedBy>Aixa</cp:lastModifiedBy>
  <cp:revision>9</cp:revision>
  <dcterms:created xsi:type="dcterms:W3CDTF">2020-06-04T21:04:20Z</dcterms:created>
  <dcterms:modified xsi:type="dcterms:W3CDTF">2020-06-04T22:19:24Z</dcterms:modified>
</cp:coreProperties>
</file>