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INSTITUCION TECNICA LA SAGRADA FAMILIA</a:t>
            </a:r>
            <a:endParaRPr lang="es-CO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143905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b="1" dirty="0" smtClean="0">
                <a:solidFill>
                  <a:schemeClr val="tx1"/>
                </a:solidFill>
              </a:rPr>
              <a:t>FLOR MARIA ARANDA GONZALEZ </a:t>
            </a:r>
          </a:p>
          <a:p>
            <a:r>
              <a:rPr lang="es-CO" b="1" dirty="0" smtClean="0">
                <a:solidFill>
                  <a:schemeClr val="tx1"/>
                </a:solidFill>
              </a:rPr>
              <a:t>DOCENTE </a:t>
            </a:r>
          </a:p>
          <a:p>
            <a:r>
              <a:rPr lang="es-CO" b="1" dirty="0" smtClean="0">
                <a:solidFill>
                  <a:schemeClr val="tx1"/>
                </a:solidFill>
              </a:rPr>
              <a:t>IBAGUE </a:t>
            </a:r>
            <a:r>
              <a:rPr lang="es-CO" b="1" dirty="0" smtClean="0">
                <a:solidFill>
                  <a:schemeClr val="tx1"/>
                </a:solidFill>
              </a:rPr>
              <a:t>2021</a:t>
            </a:r>
            <a:endParaRPr lang="es-CO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SAFALOTO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8" y="513057"/>
            <a:ext cx="200454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00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26024"/>
          </a:xfrm>
        </p:spPr>
        <p:txBody>
          <a:bodyPr/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CONTRATO DE TRABAJO 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528047"/>
            <a:ext cx="8596668" cy="3513315"/>
          </a:xfrm>
        </p:spPr>
        <p:txBody>
          <a:bodyPr/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Es un acuerdo entre empresario y trabajador, donde el empleado se obliga a prestar un servicio idóneo y exclusivo al </a:t>
            </a:r>
            <a:r>
              <a:rPr lang="es-CO" dirty="0"/>
              <a:t>e</a:t>
            </a:r>
            <a:r>
              <a:rPr lang="es-CO" dirty="0" smtClean="0"/>
              <a:t>mpleador, a cambio de una remuneración.</a:t>
            </a:r>
          </a:p>
        </p:txBody>
      </p:sp>
    </p:spTree>
    <p:extLst>
      <p:ext uri="{BB962C8B-B14F-4D97-AF65-F5344CB8AC3E}">
        <p14:creationId xmlns:p14="http://schemas.microsoft.com/office/powerpoint/2010/main" val="3766315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ELEMENTOS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pPr algn="ctr"/>
            <a:r>
              <a:rPr lang="es-CO" dirty="0" smtClean="0"/>
              <a:t>Actividad personal</a:t>
            </a:r>
          </a:p>
          <a:p>
            <a:endParaRPr lang="es-CO" dirty="0" smtClean="0"/>
          </a:p>
          <a:p>
            <a:r>
              <a:rPr lang="es-CO" dirty="0" smtClean="0"/>
              <a:t>Subordinación </a:t>
            </a:r>
          </a:p>
          <a:p>
            <a:endParaRPr lang="es-CO" dirty="0" smtClean="0"/>
          </a:p>
          <a:p>
            <a:endParaRPr lang="es-CO" dirty="0"/>
          </a:p>
          <a:p>
            <a:pPr algn="r"/>
            <a:r>
              <a:rPr lang="es-CO" dirty="0" smtClean="0"/>
              <a:t>Remuneración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7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5400" b="1" dirty="0" smtClean="0"/>
              <a:t>FORMAS DEL CONTRATO </a:t>
            </a:r>
            <a:endParaRPr lang="es-CO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/>
          </a:p>
          <a:p>
            <a:r>
              <a:rPr lang="es-CO" dirty="0" smtClean="0"/>
              <a:t>Verbal</a:t>
            </a:r>
          </a:p>
          <a:p>
            <a:endParaRPr lang="es-CO" dirty="0"/>
          </a:p>
          <a:p>
            <a:endParaRPr lang="es-CO" dirty="0" smtClean="0"/>
          </a:p>
          <a:p>
            <a:pPr algn="ctr"/>
            <a:r>
              <a:rPr lang="es-CO" dirty="0" smtClean="0"/>
              <a:t>Escrito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4921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/>
            </a:r>
            <a:br>
              <a:rPr lang="es-CO" dirty="0" smtClean="0"/>
            </a:br>
            <a:r>
              <a:rPr lang="es-CO" sz="6000" b="1" dirty="0" smtClean="0"/>
              <a:t>DURACION</a:t>
            </a:r>
            <a:endParaRPr lang="es-CO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300384" cy="4267105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smtClean="0"/>
              <a:t>Termino fijo </a:t>
            </a:r>
          </a:p>
          <a:p>
            <a:endParaRPr lang="es-CO" dirty="0" smtClean="0"/>
          </a:p>
          <a:p>
            <a:pPr algn="ctr"/>
            <a:r>
              <a:rPr lang="es-CO" dirty="0" smtClean="0"/>
              <a:t>Termino indefinido</a:t>
            </a:r>
          </a:p>
          <a:p>
            <a:endParaRPr lang="es-CO" dirty="0" smtClean="0"/>
          </a:p>
          <a:p>
            <a:pPr algn="r"/>
            <a:r>
              <a:rPr lang="es-CO" dirty="0" smtClean="0"/>
              <a:t>Por obra o labor </a:t>
            </a:r>
          </a:p>
          <a:p>
            <a:endParaRPr lang="es-CO" dirty="0" smtClean="0"/>
          </a:p>
          <a:p>
            <a:r>
              <a:rPr lang="es-CO" dirty="0" smtClean="0"/>
              <a:t>Ocasional, accidental o transitorio </a:t>
            </a:r>
          </a:p>
          <a:p>
            <a:pPr algn="ctr"/>
            <a:r>
              <a:rPr lang="es-CO" dirty="0" smtClean="0"/>
              <a:t>Periodo de prueba </a:t>
            </a:r>
          </a:p>
          <a:p>
            <a:pPr algn="r"/>
            <a:r>
              <a:rPr lang="es-CO" dirty="0" smtClean="0"/>
              <a:t>Terminación del contrato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94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</TotalTime>
  <Words>66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INSTITUCION TECNICA LA SAGRADA FAMILIA</vt:lpstr>
      <vt:lpstr>  CONTRATO DE TRABAJO </vt:lpstr>
      <vt:lpstr> ELEMENTOS</vt:lpstr>
      <vt:lpstr> FORMAS DEL CONTRATO </vt:lpstr>
      <vt:lpstr> DURACION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 TECNICA LA SAGRADA FAMILIA</dc:title>
  <dc:creator>Aixa</dc:creator>
  <cp:lastModifiedBy>Aixa</cp:lastModifiedBy>
  <cp:revision>17</cp:revision>
  <dcterms:created xsi:type="dcterms:W3CDTF">2020-04-21T23:16:21Z</dcterms:created>
  <dcterms:modified xsi:type="dcterms:W3CDTF">2021-02-14T18:51:31Z</dcterms:modified>
</cp:coreProperties>
</file>