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6" r:id="rId4"/>
    <p:sldId id="267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91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895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681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298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911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4451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6358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285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94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423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221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887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142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886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580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467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41CFE-FACA-41CF-8B33-197DC4CBE622}" type="datetimeFigureOut">
              <a:rPr lang="es-CO" smtClean="0"/>
              <a:t>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8EBAEA-2D3F-42AB-977C-198229A7A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07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00B0F0"/>
                </a:solidFill>
              </a:rPr>
              <a:t>INSTITUCION EDUCATIVA TECNICA LA SAGRADA FAMILIA </a:t>
            </a:r>
            <a:endParaRPr lang="es-CO" b="1" dirty="0">
              <a:solidFill>
                <a:srgbClr val="00B0F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FLOR MARIA ARANDA GONZALEZ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DOCENTE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IBAGUE 2020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4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22" y="139570"/>
            <a:ext cx="200454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634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solidFill>
                  <a:srgbClr val="00B0F0"/>
                </a:solidFill>
              </a:rPr>
              <a:t/>
            </a:r>
            <a:br>
              <a:rPr lang="es-CO" b="1" dirty="0" smtClean="0">
                <a:solidFill>
                  <a:srgbClr val="00B0F0"/>
                </a:solidFill>
              </a:rPr>
            </a:br>
            <a:r>
              <a:rPr lang="es-CO" b="1" dirty="0" smtClean="0">
                <a:solidFill>
                  <a:srgbClr val="00B0F0"/>
                </a:solidFill>
              </a:rPr>
              <a:t>ESTABLECIMIENTO DE COMERCIO</a:t>
            </a:r>
            <a:endParaRPr lang="es-CO" b="1" dirty="0">
              <a:solidFill>
                <a:srgbClr val="00B0F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O" i="1" dirty="0" smtClean="0"/>
          </a:p>
          <a:p>
            <a:endParaRPr lang="es-CO" i="1" dirty="0"/>
          </a:p>
          <a:p>
            <a:r>
              <a:rPr lang="es-CO" i="1" dirty="0"/>
              <a:t>U</a:t>
            </a:r>
            <a:r>
              <a:rPr lang="es-CO" i="1" dirty="0" smtClean="0"/>
              <a:t>n </a:t>
            </a:r>
            <a:r>
              <a:rPr lang="es-CO" i="1" dirty="0"/>
              <a:t>conjunto de bienes organizados por el empresario para realizar los fines de la empresa. Una misma persona podrá tener varios establecimientos de comercio, y, a su vez, un solo establecimiento de comercio podrá pertenecer a varias personas, y destinarse al desarrollo de diversas actividades </a:t>
            </a:r>
            <a:r>
              <a:rPr lang="es-CO" i="1" dirty="0" smtClean="0"/>
              <a:t>comerciales</a:t>
            </a:r>
            <a:r>
              <a:rPr lang="es-CO" i="1" dirty="0"/>
              <a:t>.</a:t>
            </a:r>
            <a:endParaRPr lang="es-CO" i="1" dirty="0" smtClean="0"/>
          </a:p>
        </p:txBody>
      </p:sp>
    </p:spTree>
    <p:extLst>
      <p:ext uri="{BB962C8B-B14F-4D97-AF65-F5344CB8AC3E}">
        <p14:creationId xmlns:p14="http://schemas.microsoft.com/office/powerpoint/2010/main" val="33307202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solidFill>
                  <a:srgbClr val="00B0F0"/>
                </a:solidFill>
              </a:rPr>
              <a:t/>
            </a:r>
            <a:br>
              <a:rPr lang="es-CO" b="1" dirty="0" smtClean="0">
                <a:solidFill>
                  <a:srgbClr val="00B0F0"/>
                </a:solidFill>
              </a:rPr>
            </a:br>
            <a:r>
              <a:rPr lang="es-CO" b="1" dirty="0" smtClean="0">
                <a:solidFill>
                  <a:srgbClr val="00B0F0"/>
                </a:solidFill>
              </a:rPr>
              <a:t>FUNCIONES</a:t>
            </a:r>
            <a:endParaRPr lang="es-CO" b="1" dirty="0">
              <a:solidFill>
                <a:srgbClr val="00B0F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2" y="1930401"/>
            <a:ext cx="10269709" cy="4753734"/>
          </a:xfrm>
        </p:spPr>
        <p:txBody>
          <a:bodyPr>
            <a:normAutofit fontScale="85000" lnSpcReduction="20000"/>
          </a:bodyPr>
          <a:lstStyle/>
          <a:p>
            <a:endParaRPr lang="es-CO" dirty="0" smtClean="0"/>
          </a:p>
          <a:p>
            <a:r>
              <a:rPr lang="es-CO" dirty="0" smtClean="0"/>
              <a:t>Creación del establecimiento </a:t>
            </a:r>
          </a:p>
          <a:p>
            <a:pPr algn="ctr"/>
            <a:endParaRPr lang="es-CO" dirty="0" smtClean="0"/>
          </a:p>
          <a:p>
            <a:pPr algn="ctr"/>
            <a:r>
              <a:rPr lang="es-CO" dirty="0" smtClean="0"/>
              <a:t>Matricula del establecimiento de comercio </a:t>
            </a:r>
          </a:p>
          <a:p>
            <a:pPr algn="r"/>
            <a:endParaRPr lang="es-CO" dirty="0" smtClean="0"/>
          </a:p>
          <a:p>
            <a:pPr algn="r"/>
            <a:r>
              <a:rPr lang="es-CO" dirty="0" smtClean="0"/>
              <a:t>Legalización del establecimiento de comercio </a:t>
            </a:r>
          </a:p>
          <a:p>
            <a:endParaRPr lang="es-CO" dirty="0" smtClean="0"/>
          </a:p>
          <a:p>
            <a:r>
              <a:rPr lang="es-CO" dirty="0" smtClean="0"/>
              <a:t>Obligaciones de un establecimiento de comercio </a:t>
            </a:r>
          </a:p>
          <a:p>
            <a:pPr algn="ctr"/>
            <a:endParaRPr lang="es-CO" dirty="0" smtClean="0"/>
          </a:p>
          <a:p>
            <a:pPr algn="ctr"/>
            <a:r>
              <a:rPr lang="es-CO" dirty="0" smtClean="0"/>
              <a:t>Obligación de prestar servicio de baño </a:t>
            </a:r>
          </a:p>
          <a:p>
            <a:endParaRPr lang="es-CO" dirty="0" smtClean="0"/>
          </a:p>
          <a:p>
            <a:r>
              <a:rPr lang="es-CO" dirty="0" smtClean="0"/>
              <a:t>Obligación de atender los requerimientos de las autoridades </a:t>
            </a:r>
          </a:p>
          <a:p>
            <a:pPr algn="r"/>
            <a:endParaRPr lang="es-CO" dirty="0" smtClean="0"/>
          </a:p>
          <a:p>
            <a:pPr algn="r"/>
            <a:r>
              <a:rPr lang="es-CO" dirty="0" smtClean="0"/>
              <a:t>Sanciones a</a:t>
            </a:r>
          </a:p>
          <a:p>
            <a:pPr algn="r"/>
            <a:r>
              <a:rPr lang="es-CO" dirty="0" smtClean="0"/>
              <a:t> los establecimientos de comercio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13550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21016">
            <a:off x="753919" y="2225885"/>
            <a:ext cx="7675408" cy="2181225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3262735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105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INSTITUCION EDUCATIVA TECNICA LA SAGRADA FAMILIA </vt:lpstr>
      <vt:lpstr> ESTABLECIMIENTO DE COMERCIO</vt:lpstr>
      <vt:lpstr> FUNCIONES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EDUCATIVA TECNICA LA SAGRADA FAMILIA</dc:title>
  <dc:creator>Aixa</dc:creator>
  <cp:lastModifiedBy>Aixa</cp:lastModifiedBy>
  <cp:revision>6</cp:revision>
  <dcterms:created xsi:type="dcterms:W3CDTF">2020-05-08T22:28:48Z</dcterms:created>
  <dcterms:modified xsi:type="dcterms:W3CDTF">2020-05-08T23:58:49Z</dcterms:modified>
</cp:coreProperties>
</file>