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b="1" dirty="0" smtClean="0"/>
              <a:t>INSTITUCION EDUCATIVA TECNICA LA SAGRADA FAMILIA</a:t>
            </a:r>
            <a:endParaRPr lang="es-CO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CO" sz="2400" b="1" dirty="0" smtClean="0">
                <a:solidFill>
                  <a:schemeClr val="tx1"/>
                </a:solidFill>
              </a:rPr>
              <a:t>FLOR MARIA ARANDA GONZALEZ </a:t>
            </a:r>
          </a:p>
          <a:p>
            <a:r>
              <a:rPr lang="es-CO" sz="2400" b="1" smtClean="0">
                <a:solidFill>
                  <a:schemeClr val="tx1"/>
                </a:solidFill>
              </a:rPr>
              <a:t>IBAGUE </a:t>
            </a:r>
            <a:r>
              <a:rPr lang="es-CO" sz="2400" b="1" smtClean="0">
                <a:solidFill>
                  <a:schemeClr val="tx1"/>
                </a:solidFill>
              </a:rPr>
              <a:t>2021</a:t>
            </a:r>
            <a:endParaRPr lang="es-CO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76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 rot="20505510">
            <a:off x="-115204" y="1530764"/>
            <a:ext cx="12850333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  <a:reflection blurRad="6350" stA="55000" endA="50" endPos="85000" dist="60007" dir="5400000" sy="-100000" algn="bl" rotWithShape="0"/>
                </a:effectLst>
              </a:rPr>
              <a:t>¿QUIERES TENER UN NEGOCIO EXITOSO? </a:t>
            </a:r>
          </a:p>
          <a:p>
            <a:pPr algn="ctr"/>
            <a:r>
              <a:rPr lang="es-ES" sz="5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  <a:reflection blurRad="6350" stA="55000" endA="50" endPos="85000" dist="60007" dir="5400000" sy="-100000" algn="bl" rotWithShape="0"/>
                </a:effectLst>
              </a:rPr>
              <a:t>ENTONCES NO COMETAS ESTOS ERRORES</a:t>
            </a:r>
            <a:endParaRPr lang="es-ES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  <a:reflection blurRad="6350" stA="55000" endA="50" endPos="85000" dist="60007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3043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O" b="1" dirty="0" smtClean="0"/>
              <a:t/>
            </a:r>
            <a:br>
              <a:rPr lang="es-CO" b="1" dirty="0" smtClean="0"/>
            </a:br>
            <a:r>
              <a:rPr lang="es-CO" sz="4800" b="1" dirty="0" smtClean="0"/>
              <a:t>5 ERRORES .</a:t>
            </a:r>
            <a:endParaRPr lang="es-CO" sz="48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3" y="2160589"/>
            <a:ext cx="10661227" cy="3880773"/>
          </a:xfrm>
        </p:spPr>
        <p:txBody>
          <a:bodyPr>
            <a:normAutofit lnSpcReduction="10000"/>
          </a:bodyPr>
          <a:lstStyle/>
          <a:p>
            <a:endParaRPr lang="es-CO" dirty="0" smtClean="0"/>
          </a:p>
          <a:p>
            <a:r>
              <a:rPr lang="es-CO" dirty="0" smtClean="0"/>
              <a:t>1.Esperar resultados rápidos.</a:t>
            </a:r>
          </a:p>
          <a:p>
            <a:endParaRPr lang="es-CO" dirty="0" smtClean="0"/>
          </a:p>
          <a:p>
            <a:pPr algn="ctr"/>
            <a:r>
              <a:rPr lang="es-CO" dirty="0" smtClean="0"/>
              <a:t>2.Empezar dicho negocio con un préstamo </a:t>
            </a:r>
          </a:p>
          <a:p>
            <a:endParaRPr lang="es-CO" dirty="0" smtClean="0"/>
          </a:p>
          <a:p>
            <a:pPr algn="r"/>
            <a:r>
              <a:rPr lang="es-CO" dirty="0" smtClean="0"/>
              <a:t>3.Dar mercancía a crédito</a:t>
            </a:r>
          </a:p>
          <a:p>
            <a:endParaRPr lang="es-CO" dirty="0" smtClean="0"/>
          </a:p>
          <a:p>
            <a:r>
              <a:rPr lang="es-CO" dirty="0" smtClean="0"/>
              <a:t>4.Escoger el negocio equivocado </a:t>
            </a:r>
          </a:p>
          <a:p>
            <a:endParaRPr lang="es-CO" dirty="0" smtClean="0"/>
          </a:p>
          <a:p>
            <a:pPr algn="ctr"/>
            <a:r>
              <a:rPr lang="es-CO" dirty="0" smtClean="0"/>
              <a:t>5.Exceso de planeación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80038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</TotalTime>
  <Words>45</Words>
  <Application>Microsoft Office PowerPoint</Application>
  <PresentationFormat>Panorámica</PresentationFormat>
  <Paragraphs>16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Faceta</vt:lpstr>
      <vt:lpstr>INSTITUCION EDUCATIVA TECNICA LA SAGRADA FAMILIA</vt:lpstr>
      <vt:lpstr>Presentación de PowerPoint</vt:lpstr>
      <vt:lpstr> 5 ERRORES 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INSTITUCION EDUCATIVA TECNICA LA SAGRADA FAMILIA</dc:title>
  <dc:creator>Aixa</dc:creator>
  <cp:lastModifiedBy>Aixa</cp:lastModifiedBy>
  <cp:revision>5</cp:revision>
  <dcterms:created xsi:type="dcterms:W3CDTF">2020-05-09T23:23:29Z</dcterms:created>
  <dcterms:modified xsi:type="dcterms:W3CDTF">2021-02-14T19:11:08Z</dcterms:modified>
</cp:coreProperties>
</file>