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Broadway" panose="04040905080B02020502" pitchFamily="82" charset="0"/>
              </a:rPr>
              <a:t>EL CONFLICTO Y SUS ELEMENTOS.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FLOR MARIA ARANDA GONZALEZ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CICLO V 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2020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23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QUE ES UN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CONFLICTOS SON SITUACIONES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LAS QUE DOS O MAS PERSONAS ENTRAN EN OPOSICION O DESACUERDO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PORQUE SUS POSICIONES, INTERESES, NECESIDADES, DESEOS O VALORES SON INCOMPATIBLES O SON PERCIBIDOS COMO INCOMPATIBLES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DONDE JUEGAN UN PAPEL MUY IMPORTANTE LAS EMOCIONES Y SENTIMIENTOS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DONDE LA RELACION ENTRE LAS PARTES EN CONFLICTO PUEDEN SALIR FORTALECIDA O DETERIORADA EN FUNCION DE COMO SEA EL PROCESO DE RESOLUCION DEL CONFLICTO.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1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DIFERENCIAS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PROBLEMA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MOLESTIA O QUEJA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HECHOS ENCONTRADOS O DEMOSTRADOS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ASUNTOS QUE NO SE PUEDEN SOLUCIONAR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UNA SITUACION EN LA QUE SE OBSERVA DIFICULTADES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INCOMPRENSION QUE SE PRODUCE CON BASE A UN ASUNTO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>
          <a:xfrm>
            <a:off x="5993969" y="2743390"/>
            <a:ext cx="5088713" cy="2631195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DESACUERDO entre las partes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un enfrentamiento por algún motivo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Contraposición de intereses sociales, económicos o puntos de vista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Una discusión entre dos o mas personas que no llegan a un acuerdo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Acuerdos no consensuados de dos o mas grupos de personas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76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Concepción del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CONCEPTO ES ENTENDIDO COMO ALGO NEGATIVO, RESULTADO DE UN ORGANIGRAMA CONFUSO, DE UNA COMUNICACIÓN DEFICIENTE O DE LA INCAPACIDAD DE LOS PROTAGONISTAS EN EL CONFLICTO.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CONFLICTO ES SINONIMO DE VIOLENCIA , DISFUNCION O PATOLOGIA Y EN CONSECUENCIA ALGO A EVITAR O CORREGIR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ES CONSIDERADO COMO UN ELEMENTO QUE ACABA POR PERJUDICAR GRAVEMENTE EL NORMAL FUNCIONAMIENTO DE LA ORGANIZACIÓN. SE BUSCA UNA SOCIEDAD, EMPRESA Y ESCUELAS SIN CONFLICTOS.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POR QUE VEMOS EL CONFLICTO COMO NEGATIVO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 RELACIONAMOS CON LA FORMA EN EL QUE HABITUALMENTE HEMOS VISTO QUE SE SUELEN ENFRENTAR O “RESOLVER”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ENFRENTAR UN CONFLICTO SIGNIFICA  “QUEMAR” MUCHA ENERGIA Y TIEMPO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MAYORIA SENTIMOS QUE NO HEMOS SIDO EDUCADOS/AS PARA ENFRENTAR LOS CONFLICTOS DE UNA MANERA POSITIVA Y QUE POR TANTO NOS FALTA HERRAMIENTAS Y RECURSOS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 RELACIONA EL CONCEPTO DE CONFLICTO CON EL DE VIOLENCIA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TENEMOS UNA GRAN RESISTENCIA AL CAMBIO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33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COMO TRANSFORMAR ESTA VISION EN POSITIVO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202873"/>
            <a:ext cx="10394707" cy="3171712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ES INHERENTE Y NECESARIO EN LAS RELACIONES HUMANAS ES ALGO INEVITABLE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COMO EXPRESION DE NECESIDADES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COMO OPORTUNIDAD DE DESARROLLO PERSONAL Y DE MEJORA DE LA CONVIVENCIA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CONSIDERACION DE LA DIVERSIDAD Y LA DIFERENCIA COMO UN VALOR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CONFLICTO COMO LA PRINCIPAL PALANCA DE TRANSFORMACION SOCIAL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DEFINITIVA EL PROBLEMA NO ES LA PRESENCIA DE CONFLICTOS SINO LO QUE HACEMOS CUANDO APARECEN, LA RESPUESTA QUE LES DAMOS 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1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831282">
            <a:off x="685801" y="6858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/>
            </a:r>
            <a:br>
              <a:rPr lang="es-CO" dirty="0" smtClean="0">
                <a:latin typeface="Broadway" panose="04040905080B02020502" pitchFamily="82" charset="0"/>
              </a:rPr>
            </a:br>
            <a:r>
              <a:rPr lang="es-CO" dirty="0">
                <a:latin typeface="Broadway" panose="04040905080B02020502" pitchFamily="82" charset="0"/>
              </a:rPr>
              <a:t/>
            </a:r>
            <a:br>
              <a:rPr lang="es-CO" dirty="0">
                <a:latin typeface="Broadway" panose="04040905080B02020502" pitchFamily="82" charset="0"/>
              </a:rPr>
            </a:br>
            <a:r>
              <a:rPr lang="es-CO" dirty="0" smtClean="0">
                <a:latin typeface="Broadway" panose="04040905080B02020502" pitchFamily="82" charset="0"/>
              </a:rPr>
              <a:t/>
            </a:r>
            <a:br>
              <a:rPr lang="es-CO" dirty="0" smtClean="0">
                <a:latin typeface="Broadway" panose="04040905080B02020502" pitchFamily="82" charset="0"/>
              </a:rPr>
            </a:br>
            <a:r>
              <a:rPr lang="es-CO" dirty="0">
                <a:latin typeface="Broadway" panose="04040905080B02020502" pitchFamily="82" charset="0"/>
              </a:rPr>
              <a:t/>
            </a:r>
            <a:br>
              <a:rPr lang="es-CO" dirty="0">
                <a:latin typeface="Broadway" panose="04040905080B02020502" pitchFamily="82" charset="0"/>
              </a:rPr>
            </a:br>
            <a:r>
              <a:rPr lang="es-CO" dirty="0" smtClean="0">
                <a:latin typeface="Broadway" panose="04040905080B02020502" pitchFamily="82" charset="0"/>
              </a:rPr>
              <a:t/>
            </a:r>
            <a:br>
              <a:rPr lang="es-CO" dirty="0" smtClean="0">
                <a:latin typeface="Broadway" panose="04040905080B02020502" pitchFamily="82" charset="0"/>
              </a:rPr>
            </a:br>
            <a:r>
              <a:rPr lang="es-CO" sz="10700" dirty="0" smtClean="0">
                <a:latin typeface="Broadway" panose="04040905080B02020502" pitchFamily="82" charset="0"/>
              </a:rPr>
              <a:t>ELEMENTOS DEL CONFLICTO</a:t>
            </a:r>
            <a:endParaRPr lang="es-CO" sz="107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0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/>
          <p:cNvSpPr/>
          <p:nvPr/>
        </p:nvSpPr>
        <p:spPr>
          <a:xfrm>
            <a:off x="3643745" y="1537854"/>
            <a:ext cx="3934691" cy="25076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CONFLICTO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087090" y="845126"/>
            <a:ext cx="304799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245926" y="3422073"/>
            <a:ext cx="2313710" cy="8728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73380" y="3422073"/>
            <a:ext cx="2313710" cy="872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0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ELEMENTOS DEL CONFLICTO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 RELATIVOS A LAS PERSONAS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PROTAGONISTAS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DINAMICA DE PODER EN LA RELACION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LAS PERCEPCIONES DEL PROBLEMA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LAS EMOCIONES Y LOS SENTIMIENTOS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LAS POSICIONES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INTERESES Y NECESIDADES </a:t>
            </a: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VALORES Y PRINCIPIOS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6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54</TotalTime>
  <Words>436</Words>
  <Application>Microsoft Office PowerPoint</Application>
  <PresentationFormat>Panorámica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Broadway</vt:lpstr>
      <vt:lpstr>Impact</vt:lpstr>
      <vt:lpstr>Evento principal</vt:lpstr>
      <vt:lpstr>EL CONFLICTO Y SUS ELEMENTOS.</vt:lpstr>
      <vt:lpstr>QUE ES UN CONFLICTO</vt:lpstr>
      <vt:lpstr>DIFERENCIAS</vt:lpstr>
      <vt:lpstr>Concepción del conflicto</vt:lpstr>
      <vt:lpstr>POR QUE VEMOS EL CONFLICTO COMO NEGATIVO</vt:lpstr>
      <vt:lpstr>COMO TRANSFORMAR ESTA VISION EN POSITIVO</vt:lpstr>
      <vt:lpstr>     ELEMENTOS DEL CONFLICTO</vt:lpstr>
      <vt:lpstr>Presentación de PowerPoint</vt:lpstr>
      <vt:lpstr>ELEMENTOS DEL CONFLICTO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CONFLICTO Y SUS ELEMENTOS.</dc:title>
  <dc:creator>Aixa</dc:creator>
  <cp:lastModifiedBy>Aixa</cp:lastModifiedBy>
  <cp:revision>7</cp:revision>
  <dcterms:created xsi:type="dcterms:W3CDTF">2020-06-01T02:35:27Z</dcterms:created>
  <dcterms:modified xsi:type="dcterms:W3CDTF">2020-06-01T03:30:16Z</dcterms:modified>
</cp:coreProperties>
</file>