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INSTITUCION EDUCATIVA TECNICA LA SAGRADA FAMILIA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sz="2400" b="1" dirty="0" smtClean="0">
                <a:solidFill>
                  <a:schemeClr val="tx1"/>
                </a:solidFill>
              </a:rPr>
              <a:t>IBAGUE 2020</a:t>
            </a:r>
            <a:endParaRPr lang="es-CO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rot="20505510">
            <a:off x="-115204" y="1530764"/>
            <a:ext cx="1285033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5000" endA="50" endPos="85000" dist="60007" dir="5400000" sy="-100000" algn="bl" rotWithShape="0"/>
                </a:effectLst>
              </a:rPr>
              <a:t>¿QUIERES TENER UN NEGOCIO EXITOSO? 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5000" endA="50" endPos="85000" dist="60007" dir="5400000" sy="-100000" algn="bl" rotWithShape="0"/>
                </a:effectLst>
              </a:rPr>
              <a:t>ENTONCES NO COMETAS ESTOS ERRORES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043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800" b="1" dirty="0" smtClean="0"/>
              <a:t>5 ERRORES .</a:t>
            </a:r>
            <a:endParaRPr lang="es-CO" sz="4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160589"/>
            <a:ext cx="10661227" cy="3880773"/>
          </a:xfrm>
        </p:spPr>
        <p:txBody>
          <a:bodyPr>
            <a:normAutofit lnSpcReduction="10000"/>
          </a:bodyPr>
          <a:lstStyle/>
          <a:p>
            <a:endParaRPr lang="es-CO" dirty="0" smtClean="0"/>
          </a:p>
          <a:p>
            <a:r>
              <a:rPr lang="es-CO" dirty="0" smtClean="0"/>
              <a:t>1.Esperar resultados rápidos.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2.Empezar dicho negocio con un préstamo </a:t>
            </a:r>
          </a:p>
          <a:p>
            <a:endParaRPr lang="es-CO" dirty="0" smtClean="0"/>
          </a:p>
          <a:p>
            <a:pPr algn="r"/>
            <a:r>
              <a:rPr lang="es-CO" dirty="0" smtClean="0"/>
              <a:t>3.Dar mercancía a crédito</a:t>
            </a:r>
          </a:p>
          <a:p>
            <a:endParaRPr lang="es-CO" dirty="0" smtClean="0"/>
          </a:p>
          <a:p>
            <a:r>
              <a:rPr lang="es-CO" dirty="0" smtClean="0"/>
              <a:t>4.Escoger el negocio equivocado 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5.Exceso de planeación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0038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45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INSTITUCION EDUCATIVA TECNICA LA SAGRADA FAMILIA</vt:lpstr>
      <vt:lpstr>Presentación de PowerPoint</vt:lpstr>
      <vt:lpstr> 5 ERRORES 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EDUCATIVA TECNICA LA SAGRADA FAMILIA</dc:title>
  <dc:creator>Aixa</dc:creator>
  <cp:lastModifiedBy>Aixa</cp:lastModifiedBy>
  <cp:revision>4</cp:revision>
  <dcterms:created xsi:type="dcterms:W3CDTF">2020-05-09T23:23:29Z</dcterms:created>
  <dcterms:modified xsi:type="dcterms:W3CDTF">2020-05-10T00:08:13Z</dcterms:modified>
</cp:coreProperties>
</file>