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63E98-29E5-4D32-9CDF-196E085EE3B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59903-D0FD-498B-9288-DEC9A840EC7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86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n-US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439B6B-EFDB-4BD8-BE7C-E64A4E703085}" type="slidenum">
              <a:rPr lang="es-E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207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O" altLang="en-US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81D177-C4A9-4698-A8DF-B628AE413E23}" type="slidenum">
              <a:rPr lang="es-E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s-E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663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2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1609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45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2663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57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28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6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2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2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81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6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18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6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6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01002-39DD-4F1D-86B6-2C15C4DE08E7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5AB69C-E488-4D9D-93E7-3D0802EFAF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El_Bogotazo" TargetMode="External"/><Relationship Id="rId7" Type="http://schemas.openxmlformats.org/officeDocument/2006/relationships/image" Target="../media/image13.jpeg"/><Relationship Id="rId2" Type="http://schemas.openxmlformats.org/officeDocument/2006/relationships/hyperlink" Target="#cite_note-2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es.wikipedia.org/wiki/Historia_de_Colombia" TargetMode="External"/><Relationship Id="rId4" Type="http://schemas.openxmlformats.org/officeDocument/2006/relationships/hyperlink" Target="http://es.wikipedia.org/wiki/La_Violenci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653143"/>
            <a:ext cx="7766936" cy="5812972"/>
          </a:xfrm>
        </p:spPr>
        <p:txBody>
          <a:bodyPr/>
          <a:lstStyle/>
          <a:p>
            <a:pPr algn="ctr"/>
            <a:endParaRPr lang="en-US" sz="3200" dirty="0"/>
          </a:p>
        </p:txBody>
      </p:sp>
      <p:sp>
        <p:nvSpPr>
          <p:cNvPr id="4" name="AutoShape 4" descr="Cuáles son las zonas 'rojas' por violencia en Colombia | Conflicto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Cuáles son las zonas 'rojas' por violencia en Colombia | Conflicto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Colombia durante la primera mitad del siglo xx by laura gaspar - issu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352" y="653143"/>
            <a:ext cx="8049779" cy="5839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160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LA VIOLENCIA BIPARTIDISTA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Levantamiento espontaneo complejo  y prolongado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El movimiento insurreccional </a:t>
            </a:r>
            <a:r>
              <a:rPr lang="es-ES" altLang="en-US" sz="2800" b="1" dirty="0" err="1">
                <a:solidFill>
                  <a:schemeClr val="tx1"/>
                </a:solidFill>
              </a:rPr>
              <a:t>carecio</a:t>
            </a:r>
            <a:r>
              <a:rPr lang="es-ES" altLang="en-US" sz="2800" b="1" dirty="0">
                <a:solidFill>
                  <a:schemeClr val="tx1"/>
                </a:solidFill>
              </a:rPr>
              <a:t> de organización y dirección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Una reacción anti conservadora que trataba de reivindicar a Gaitán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La radio fue un agente movilizador del pueblo incitándolo a la violencia contra la policía chulavita 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SIGLO XIX Y XX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es-ES" altLang="en-US" sz="2400" b="1" dirty="0">
                <a:solidFill>
                  <a:schemeClr val="tx1"/>
                </a:solidFill>
              </a:rPr>
              <a:t>GUERRA CIVIL DE LOS MIL DIAS: enfrentamiento bélico entre liberales y conservadores  entre 1899 y 1902.</a:t>
            </a:r>
          </a:p>
          <a:p>
            <a:pPr marL="0" indent="0" algn="just" eaLnBrk="1" hangingPunct="1">
              <a:buNone/>
            </a:pPr>
            <a:endParaRPr lang="es-ES" altLang="en-US" sz="2400" b="1" dirty="0">
              <a:solidFill>
                <a:schemeClr val="tx1"/>
              </a:solidFill>
            </a:endParaRPr>
          </a:p>
          <a:p>
            <a:pPr algn="just" eaLnBrk="1" hangingPunct="1"/>
            <a:r>
              <a:rPr lang="es-ES" altLang="en-US" sz="2400" b="1" dirty="0">
                <a:solidFill>
                  <a:schemeClr val="tx1"/>
                </a:solidFill>
              </a:rPr>
              <a:t>Causas: la constitución de 1886 que defendía los privilegios de los terratenientes 8 conservadores) . Fortalecía un régimen presidencialista para reprimir a la prensa y para desterrar a los liberales opositores al gobierno </a:t>
            </a:r>
          </a:p>
        </p:txBody>
      </p:sp>
    </p:spTree>
    <p:extLst>
      <p:ext uri="{BB962C8B-B14F-4D97-AF65-F5344CB8AC3E}">
        <p14:creationId xmlns:p14="http://schemas.microsoft.com/office/powerpoint/2010/main" val="288918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upload.wikimedia.org/wikipedia/commons/thumb/0/0b/1000tropas.jpg/300px-1000tropa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927463"/>
            <a:ext cx="4534746" cy="488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http://upload.wikimedia.org/wikipedia/commons/thumb/b/be/Thousand_Days_War.jpg/200px-Thousand_Days_Wa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4" y="927463"/>
            <a:ext cx="4249511" cy="488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1449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2">
                    <a:satMod val="200000"/>
                  </a:schemeClr>
                </a:solidFill>
              </a:rPr>
              <a:t>CONSECUENCIAS DE LA GUERRA DE LOS MIL DIAS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34464"/>
            <a:ext cx="8596668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Después de la guerra, Colombia quedo totalmente devastada en todos los aspectos: la crisis económica de la preguerra se agravó con la separación de Panamá el 3 de noviembre de 1903. Al país le costó proteger el delicado equilibrio de paz durante aproximadamente 45 años .</a:t>
            </a:r>
          </a:p>
          <a:p>
            <a:pPr algn="just"/>
            <a:r>
              <a:rPr lang="es-ES" altLang="en-US" sz="2800" b="1" dirty="0">
                <a:solidFill>
                  <a:schemeClr val="tx1"/>
                </a:solidFill>
              </a:rPr>
              <a:t>Ganaron los conservadores y se estableció la hegemonía conservadora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319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2">
                    <a:satMod val="200000"/>
                  </a:schemeClr>
                </a:solidFill>
              </a:rPr>
              <a:t>ENFRENTAMIENTOS DE LOS CONSERVADORES A LIBERALES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 algn="just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DURANTE LA HEGEMONIA LIBERAL DE OLAYA HERRERA , EDUARDO SANTOS Y ALFONSO LOPEZ PUMAREJO EN SUS DOS GOBIERNOS , LOS CONSERVADORES RECHAZARON SU PLAN DE GOBIERNO LLAMADO REVOLUCION EN MARCHA.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LOPEZ EMPEZO A INDUSTRIALIZAR Y MODERNIZAR A COLOMBIA . LUCHO POR ESTABLECER UNA REFORMA AGRARIA Y DARLE LA TIERRA AL QUE LA TRABAJA YREBAJAR PRIVILEGIOS A LA IGLESIA Y A LOS OLIGARCAS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2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encrypted-tbn0.google.com/images?q=tbn:ANd9GcQx0jVw8duPBZWK6DJLazNQj-UaZAdBohEasatHK_NKr9IdadX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1" y="500064"/>
            <a:ext cx="24288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4" descr="https://encrypted-tbn1.google.com/images?q=tbn:ANd9GcQ_sARW-UG5k1rDkq5kOjc43zJ4MaCUHiugY8COI7QVUaHjGWYV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75" y="214313"/>
            <a:ext cx="2928938" cy="282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https://encrypted-tbn3.google.com/images?q=tbn:ANd9GcQy_FvRNBbNFphORsscWQvbIWPmjMvalSEyppCaT0lmXJ6EENF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214814"/>
            <a:ext cx="2605088" cy="231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4 CuadroTexto"/>
          <p:cNvSpPr txBox="1">
            <a:spLocks noChangeArrowheads="1"/>
          </p:cNvSpPr>
          <p:nvPr/>
        </p:nvSpPr>
        <p:spPr bwMode="auto">
          <a:xfrm>
            <a:off x="4667250" y="3357563"/>
            <a:ext cx="23574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>
                <a:latin typeface="Corbel" panose="020B0503020204020204" pitchFamily="34" charset="0"/>
              </a:rPr>
              <a:t>ALFONSO LOPEZ PUMAREJO (PADRE)</a:t>
            </a:r>
          </a:p>
        </p:txBody>
      </p:sp>
      <p:pic>
        <p:nvPicPr>
          <p:cNvPr id="13318" name="Picture 8" descr="https://encrypted-tbn2.google.com/images?q=tbn:ANd9GcQEV0MvJd97fwDoC2Hp4GiFkHMbBfD_ocKKwnHryzm4HpYp01QD7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9" y="4214813"/>
            <a:ext cx="30003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6 CuadroTexto"/>
          <p:cNvSpPr txBox="1">
            <a:spLocks noChangeArrowheads="1"/>
          </p:cNvSpPr>
          <p:nvPr/>
        </p:nvSpPr>
        <p:spPr bwMode="auto">
          <a:xfrm>
            <a:off x="7524750" y="3429000"/>
            <a:ext cx="20002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 dirty="0">
                <a:latin typeface="Corbel" panose="020B0503020204020204" pitchFamily="34" charset="0"/>
              </a:rPr>
              <a:t>ALFONSO LOPEZ MICHELSEN  ( HIJO)</a:t>
            </a:r>
          </a:p>
        </p:txBody>
      </p:sp>
      <p:pic>
        <p:nvPicPr>
          <p:cNvPr id="13320" name="Picture 10" descr="http://www.colombialink.com/imagenes/personalidades/fotos_personajes/A_presidentes/olaya_herrera/01_olaya_herrera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428626"/>
            <a:ext cx="22860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2" descr="https://encrypted-tbn3.google.com/images?q=tbn:ANd9GcRNeRElW22-sA9xI-xB_hnfg3J0UF8kFY45lZ_D8zEVzxTfeUm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1" y="4500563"/>
            <a:ext cx="2500313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9 CuadroTexto"/>
          <p:cNvSpPr txBox="1">
            <a:spLocks noChangeArrowheads="1"/>
          </p:cNvSpPr>
          <p:nvPr/>
        </p:nvSpPr>
        <p:spPr bwMode="auto">
          <a:xfrm>
            <a:off x="1881188" y="3286126"/>
            <a:ext cx="2286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ES" altLang="en-US">
                <a:latin typeface="Corbel" panose="020B0503020204020204" pitchFamily="34" charset="0"/>
              </a:rPr>
              <a:t>ENRIQUE OLAYA HERRERA Y EDUARDO SANTOS</a:t>
            </a:r>
          </a:p>
        </p:txBody>
      </p:sp>
    </p:spTree>
    <p:extLst>
      <p:ext uri="{BB962C8B-B14F-4D97-AF65-F5344CB8AC3E}">
        <p14:creationId xmlns:p14="http://schemas.microsoft.com/office/powerpoint/2010/main" val="2440168913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tx2">
                    <a:satMod val="200000"/>
                  </a:schemeClr>
                </a:solidFill>
              </a:rPr>
              <a:t>CONSERVADORES CONTRA EL LIBERAL ALFONSO LOPEZ PUMAREJO</a:t>
            </a:r>
            <a:endParaRPr lang="en-U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EL PARTIDO CONSERVADOR RECHAZO LA INVITACION DEL PRESIDENTE PARA FISCALIZAR LOS ACTOS DEL GOBIERNO.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EN EL CONGRESO CRITICABAN LA LEY 200 , LOS CONTRATOS PETROLEROS, LA COMPRA DE ARMAS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INTENTARON DIVIDIR A LOS MANADATARIOS LOPEZ Y HERRERA</a:t>
            </a:r>
          </a:p>
          <a:p>
            <a:pPr marL="411480" algn="just">
              <a:buFont typeface="Wingdings"/>
              <a:buChar char=""/>
              <a:defRPr/>
            </a:pPr>
            <a:r>
              <a:rPr lang="es-ES" sz="2400" dirty="0"/>
              <a:t>CREARON UNA ORGANIZACIÓN DE EXTREMA DERECHA (APEN) ( Acción patriótica económica nacional)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>
                <a:solidFill>
                  <a:schemeClr val="tx2">
                    <a:satMod val="200000"/>
                  </a:schemeClr>
                </a:solidFill>
              </a:rPr>
              <a:t>UNIR ( UNION NACIONAL IZQUIERDISTA REVOLUCIONARIA)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3855477" cy="3880773"/>
          </a:xfrm>
        </p:spPr>
        <p:txBody>
          <a:bodyPr>
            <a:normAutofit lnSpcReduction="10000"/>
          </a:bodyPr>
          <a:lstStyle/>
          <a:p>
            <a:pPr marL="411480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ALTERNATIVA POPULAR  POR FUERA DEL BIPARTIDISMO CREADO POR GAITAN. TENIA IDEAS SOCIALISTAS O IDEAS DE IZQUIERDA  Y POR ELLO SE UNIO AL MOVIMIENTO OBRERO.</a:t>
            </a:r>
          </a:p>
          <a:p>
            <a:pPr marL="411480">
              <a:buFont typeface="Wingdings"/>
              <a:buChar char=""/>
              <a:defRPr/>
            </a:pPr>
            <a:r>
              <a:rPr lang="es-ES" sz="2400" dirty="0">
                <a:solidFill>
                  <a:schemeClr val="tx1"/>
                </a:solidFill>
              </a:rPr>
              <a:t>PROPONIA UN GOBIERNO SOCIAL DEMOCRATA</a:t>
            </a:r>
          </a:p>
          <a:p>
            <a:endParaRPr lang="en-US" dirty="0"/>
          </a:p>
        </p:txBody>
      </p:sp>
      <p:pic>
        <p:nvPicPr>
          <p:cNvPr id="4" name="Picture 2" descr="C:\Users\ROCIO\Pictures\GAIT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33407" y="1930400"/>
            <a:ext cx="2857500" cy="2486025"/>
          </a:xfrm>
          <a:prstGeom prst="rect">
            <a:avLst/>
          </a:prstGeom>
          <a:noFill/>
        </p:spPr>
      </p:pic>
      <p:pic>
        <p:nvPicPr>
          <p:cNvPr id="5" name="Picture 3" descr="C:\Users\ROCIO\Pictures\JORGE ELIECER GAITA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811" y="4646614"/>
            <a:ext cx="29289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068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chemeClr val="tx2">
                    <a:satMod val="200000"/>
                  </a:schemeClr>
                </a:solidFill>
              </a:rPr>
              <a:t>JORGE ELIECER GAITAN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4743752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>
                <a:solidFill>
                  <a:schemeClr val="tx1"/>
                </a:solidFill>
              </a:rPr>
              <a:t>Fue un político y abogado colombiano, fue alcalde de Bogotá en 1936, ministro (Educación 1940 - Trabajo 1943), JORGE ELIECER GAITAN congresista (varios periodos desde 1929 - 1948) y candidato disidente del partido liberal a la Presidencia de la República para el periodo 1946-1950,</a:t>
            </a:r>
            <a:r>
              <a:rPr lang="es-ES" b="1" baseline="30000" dirty="0">
                <a:solidFill>
                  <a:schemeClr val="tx1"/>
                </a:solidFill>
                <a:hlinkClick r:id="rId2" action="ppaction://hlinkfile"/>
              </a:rPr>
              <a:t>[3]</a:t>
            </a:r>
            <a:r>
              <a:rPr lang="es-ES" b="1" dirty="0">
                <a:solidFill>
                  <a:schemeClr val="tx1"/>
                </a:solidFill>
              </a:rPr>
              <a:t> con altas probabilidades de haber sido electo gracias al apoyo popular, en particular de la clase media y baja. Su asesinato en Bogotá produjo enormes protestas populares conocidas como </a:t>
            </a:r>
            <a:r>
              <a:rPr lang="es-ES" b="1" dirty="0">
                <a:solidFill>
                  <a:srgbClr val="FF0000"/>
                </a:solidFill>
                <a:hlinkClick r:id="rId3" action="ppaction://hlinkfile" tooltip="El Bogotazo"/>
              </a:rPr>
              <a:t>El Bogotazo</a:t>
            </a:r>
            <a:r>
              <a:rPr lang="es-ES" b="1" dirty="0">
                <a:solidFill>
                  <a:schemeClr val="tx1"/>
                </a:solidFill>
              </a:rPr>
              <a:t>, y posteriormente </a:t>
            </a:r>
            <a:r>
              <a:rPr lang="es-ES" b="1" dirty="0">
                <a:solidFill>
                  <a:schemeClr val="tx1"/>
                </a:solidFill>
                <a:hlinkClick r:id="rId4" action="ppaction://hlinkfile" tooltip="La Violencia"/>
              </a:rPr>
              <a:t>La Violencia</a:t>
            </a:r>
            <a:r>
              <a:rPr lang="es-ES" b="1" dirty="0">
                <a:solidFill>
                  <a:schemeClr val="tx1"/>
                </a:solidFill>
              </a:rPr>
              <a:t> se extendió por buena parte del país. Su asesinato transformó la </a:t>
            </a:r>
            <a:r>
              <a:rPr lang="es-ES" b="1" dirty="0">
                <a:solidFill>
                  <a:schemeClr val="tx1"/>
                </a:solidFill>
                <a:hlinkClick r:id="rId5" action="ppaction://hlinkfile" tooltip="Historia de Colombia"/>
              </a:rPr>
              <a:t>historia de Colombia</a:t>
            </a:r>
            <a:endParaRPr lang="es-ES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C:\Users\ROCIO\Pictures\preliminare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5853" y="1930399"/>
            <a:ext cx="4005878" cy="3099861"/>
          </a:xfrm>
          <a:prstGeom prst="rect">
            <a:avLst/>
          </a:prstGeom>
          <a:noFill/>
        </p:spPr>
      </p:pic>
      <p:pic>
        <p:nvPicPr>
          <p:cNvPr id="5" name="Picture 3" descr="C:\Users\ROCIO\Pictures\gaitan_muerto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690" y="5184112"/>
            <a:ext cx="3905196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6208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462</Words>
  <Application>Microsoft Office PowerPoint</Application>
  <PresentationFormat>Panorámica</PresentationFormat>
  <Paragraphs>30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Trebuchet MS</vt:lpstr>
      <vt:lpstr>Wingdings</vt:lpstr>
      <vt:lpstr>Wingdings 3</vt:lpstr>
      <vt:lpstr>Faceta</vt:lpstr>
      <vt:lpstr>Presentación de PowerPoint</vt:lpstr>
      <vt:lpstr>SIGLO XIX Y XX</vt:lpstr>
      <vt:lpstr>Presentación de PowerPoint</vt:lpstr>
      <vt:lpstr>CONSECUENCIAS DE LA GUERRA DE LOS MIL DIAS</vt:lpstr>
      <vt:lpstr>ENFRENTAMIENTOS DE LOS CONSERVADORES A LIBERALES</vt:lpstr>
      <vt:lpstr>Presentación de PowerPoint</vt:lpstr>
      <vt:lpstr>CONSERVADORES CONTRA EL LIBERAL ALFONSO LOPEZ PUMAREJO</vt:lpstr>
      <vt:lpstr>UNIR ( UNION NACIONAL IZQUIERDISTA REVOLUCIONARIA)</vt:lpstr>
      <vt:lpstr>JORGE ELIECER GAITAN</vt:lpstr>
      <vt:lpstr>LA VIOLENCIA BIPARTIDISTA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COLOMBIA P</dc:title>
  <dc:creator>DELL</dc:creator>
  <cp:lastModifiedBy>Edith Forero Forero</cp:lastModifiedBy>
  <cp:revision>7</cp:revision>
  <dcterms:created xsi:type="dcterms:W3CDTF">2020-05-08T02:09:49Z</dcterms:created>
  <dcterms:modified xsi:type="dcterms:W3CDTF">2020-05-08T21:23:22Z</dcterms:modified>
</cp:coreProperties>
</file>