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7" r:id="rId17"/>
    <p:sldId id="278" r:id="rId18"/>
    <p:sldId id="279" r:id="rId19"/>
    <p:sldId id="280" r:id="rId20"/>
    <p:sldId id="274" r:id="rId21"/>
    <p:sldId id="275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5B0F1-EC67-479F-BDF9-1E09A98E552E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521E-EFDC-4C86-8ABD-3A6136EF0E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7521E-EFDC-4C86-8ABD-3A6136EF0E2C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17A5EA-28E1-4A64-950D-4F303492F1E9}" type="datetimeFigureOut">
              <a:rPr lang="es-CO" smtClean="0"/>
              <a:pPr/>
              <a:t>21/05/2020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Wan6M2C8L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5647183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>
                <a:latin typeface="Arial Rounded MT Bold" pitchFamily="34" charset="0"/>
              </a:rPr>
              <a:t>LA EMPRESA</a:t>
            </a:r>
            <a:endParaRPr lang="es-CO" sz="5400" dirty="0"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42" name="Picture 2" descr="C:\Users\cpe\Documents\descar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68530"/>
            <a:ext cx="8501122" cy="43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Composición del Capital: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1. Empresa privada: si el capital está en manos de particulares</a:t>
            </a:r>
            <a:br>
              <a:rPr lang="es-CO" dirty="0" smtClean="0"/>
            </a:br>
            <a:r>
              <a:rPr lang="es-CO" dirty="0" smtClean="0"/>
              <a:t>2. Empresa pública: si el capital y el control está en manos del Estado</a:t>
            </a:r>
            <a:br>
              <a:rPr lang="es-CO" dirty="0" smtClean="0"/>
            </a:br>
            <a:r>
              <a:rPr lang="es-CO" dirty="0" smtClean="0"/>
              <a:t>3. Empresa mixta: si la propiedad es compartida</a:t>
            </a:r>
            <a:br>
              <a:rPr lang="es-CO" dirty="0" smtClean="0"/>
            </a:br>
            <a:r>
              <a:rPr lang="es-CO" dirty="0" smtClean="0"/>
              <a:t>4. Empresa de autogestión: si el capital está en manos de los trabajadores.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C:\Users\cpe\Documents\empresas-5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38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Áreas funcionales de una empresa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CO" dirty="0" smtClean="0"/>
              <a:t> </a:t>
            </a:r>
          </a:p>
          <a:p>
            <a:r>
              <a:rPr lang="es-CO" dirty="0" smtClean="0"/>
              <a:t>Las áreas de la empresa, siempre serán indispensables, puesto que las actividades más importantes que se desempeñan para alcanzar los objetivos, son precisamente, planteadas y llevadas a cabo por cada departamento.</a:t>
            </a:r>
          </a:p>
          <a:p>
            <a:r>
              <a:rPr lang="es-CO" dirty="0" smtClean="0"/>
              <a:t>Generalmente una empresa está formada por al menos 5 a 6 áreas funcionales básicas Dirección General, Administración y Recursos Humanos, Producción, Finanzas y Contabilidad, Publicidad y Marketing e Informática, pero puede estar formada por muchas más.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C:\Users\cpe\Documents\c3815245415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64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Dirección General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 un área considerada la cabeza de la empresa. Establece los objetivos y la dirige hacia ellos. Está relacionada con el resto de áreas funcionales, ya que es quien las controla.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C:\Users\cpe\Documents\administracin-de-recursos-humano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Producción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Se llevan a cabo la producción de los bienes que la empresa comercializará después.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Finanzas y Contabilidad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 obligatorio que lleven un registro contable. Tendrá en cuenta todos los movimientos de</a:t>
            </a:r>
            <a:br>
              <a:rPr lang="es-CO" dirty="0" smtClean="0"/>
            </a:br>
            <a:r>
              <a:rPr lang="es-CO" dirty="0" smtClean="0"/>
              <a:t>dinero, tanto dentro como fuera de la empresa, además realiza el cálculo de pagos para los empleados que el departamento de recursos se encarga de levar acabo el pago o en algunas ocasiones también este departamento lo realiza sí se trata de depósito en banco.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Publicidad y Mercadotecnia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Se encarga de realizar las investigación en el mercado, determinar cuál será el siguiente producto o mantenimiento de producto para llegar a una negociación en el mercado, además, se encarga de mantener vínculo con el departamento de producción para saber que se lleve a cabo lo que se obtuvo de la investigación. Por otro lado, se encargará de realizar el mercadeo de los productos, posicionar en el mercado y presentar al mismo por medio de la publicidad.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Informática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Se encarga de mantener siempre en buen estado el funcionamiento técnico y tecnológico de la empresa para evitar que aquellas tareas que se realizan por medio de un servidor computacional esté en mal estado y no se lleven a cabo los objetivos de la empresa.</a:t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DEFINICION DE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smtClean="0"/>
              <a:t>La empresa es la unidad económico-social en la que el capital, el trabajo y la dirección se coordinan para realizar una producción socialmente útil, de acuerdo con las exigencias del bien común. Los elementos necesarios para formar una empresa son: capital, trabajo y recursos materiales.</a:t>
            </a:r>
          </a:p>
          <a:p>
            <a:r>
              <a:rPr lang="es-CO" dirty="0" smtClean="0"/>
              <a:t>En economía, la empresa es la unidad económica básica encargada de satisfacer las necesidades del mercado mediante la utilización de recursos materiales y humanos. Se encarga, por tanto, de la organización de los factores de producción, capital y trabajo.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Auxiliar Administrativo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Se trata por lo regular de una persona encargada de auxiliar a dirección general y ser el filtro de información con mayor importancia o urgencia, además es el vínculo entre la dirección y los demás departamentos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Administración y Recursos Humanos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b="1" dirty="0" smtClean="0"/>
          </a:p>
          <a:p>
            <a:r>
              <a:rPr lang="es-CO" dirty="0" smtClean="0"/>
              <a:t>Relacionada con el funcionamiento de la empresa. Es la operación del negocio desde contrataciones, hasta aplicación de campañas en el recurso humano. Por lo general es el emprendedor o empresario quien se encarga de esta área funcional.</a:t>
            </a:r>
          </a:p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Areas</a:t>
            </a:r>
            <a:r>
              <a:rPr lang="es-CO" dirty="0" smtClean="0"/>
              <a:t> funcionales de  la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>
              <a:hlinkClick r:id="rId2"/>
            </a:endParaRPr>
          </a:p>
          <a:p>
            <a:endParaRPr lang="es-CO" dirty="0" smtClean="0">
              <a:hlinkClick r:id="rId2"/>
            </a:endParaRPr>
          </a:p>
          <a:p>
            <a:r>
              <a:rPr lang="es-CO" dirty="0" smtClean="0">
                <a:hlinkClick r:id="rId2"/>
              </a:rPr>
              <a:t>https://www.youtube.com/watch?v=0Wan6M2C8LI</a:t>
            </a:r>
            <a:endParaRPr lang="es-C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El fin de la empresa u objetivo general es el primer nivel en la jerarquía de objetivos y es la misión o la razón de ser de la empresa como unidad económica.</a:t>
            </a:r>
          </a:p>
          <a:p>
            <a:r>
              <a:rPr lang="es-CO" dirty="0" smtClean="0"/>
              <a:t> Expresa metas que la empresa desea conseguir a largo plazo y sería el punto de partida de la actuación empresarial, pero se ha de concretar en los objetivos propiamente dichos. </a:t>
            </a:r>
          </a:p>
          <a:p>
            <a:r>
              <a:rPr lang="es-CO" dirty="0" smtClean="0"/>
              <a:t>Por ejemplo, la misión de una empresa que fabrique camisas, pantalones , ropa  para  hombre es abastecer a una población determinada,  ejemplo  Arturo  Calle.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 DEFINICION  DE 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 definición  de objetivos  será  diferente  según la  clase  de empresa, pero  en  general buscan:</a:t>
            </a:r>
          </a:p>
          <a:p>
            <a:r>
              <a:rPr lang="es-CO" dirty="0" smtClean="0"/>
              <a:t>-Alcanzar  grandes  beneficios, rentabilidad, crecer y abarcar mercados</a:t>
            </a:r>
          </a:p>
          <a:p>
            <a:r>
              <a:rPr lang="es-CO" dirty="0" smtClean="0"/>
              <a:t>-Estabilidad y  adaptabilidad al medio</a:t>
            </a:r>
          </a:p>
          <a:p>
            <a:r>
              <a:rPr lang="es-CO" dirty="0" smtClean="0"/>
              <a:t>-Tiene metas  en cuenta  a la responsabilidad  social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Empresa y  </a:t>
            </a:r>
            <a:r>
              <a:rPr lang="es-CO" dirty="0" err="1" smtClean="0"/>
              <a:t>economia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 empresas  son el  pilar  fundamental  en la economía  de las  naciones y  tiene una  función  social</a:t>
            </a:r>
          </a:p>
          <a:p>
            <a:r>
              <a:rPr lang="es-CO" dirty="0" smtClean="0"/>
              <a:t>coordina ,dirige y controla el proceso de  producción</a:t>
            </a:r>
          </a:p>
          <a:p>
            <a:r>
              <a:rPr lang="es-CO" dirty="0" smtClean="0"/>
              <a:t>Aumentan la utilidad  de los  bienes.</a:t>
            </a:r>
          </a:p>
          <a:p>
            <a:r>
              <a:rPr lang="es-CO" dirty="0" smtClean="0"/>
              <a:t>Crean empleos y generan riquezas</a:t>
            </a:r>
          </a:p>
          <a:p>
            <a:r>
              <a:rPr lang="es-CO" dirty="0" smtClean="0"/>
              <a:t>Impulsan las  grandes  innovaciones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9219" name="Picture 3" descr="C:\Users\cpe\Documents\descarg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CLASIFICACION DE  </a:t>
            </a:r>
            <a:r>
              <a:rPr lang="es-CO" dirty="0" err="1" smtClean="0"/>
              <a:t>EMpresas</a:t>
            </a:r>
            <a:endParaRPr lang="es-CO" dirty="0"/>
          </a:p>
        </p:txBody>
      </p:sp>
      <p:pic>
        <p:nvPicPr>
          <p:cNvPr id="1028" name="Picture 4" descr="C:\Users\cpe\Documents\clasificacion-de-las-empresas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700" y="1945481"/>
            <a:ext cx="8001000" cy="412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/>
              <a:t>Clasificación de las empresas</a:t>
            </a:r>
            <a:r>
              <a:rPr lang="es-CO" sz="2400" dirty="0" smtClean="0"/>
              <a:t/>
            </a:r>
            <a:br>
              <a:rPr lang="es-CO" sz="2400" dirty="0" smtClean="0"/>
            </a:br>
            <a:r>
              <a:rPr lang="es-CO" sz="2400" b="1" dirty="0" smtClean="0"/>
              <a:t>Según la </a:t>
            </a:r>
            <a:r>
              <a:rPr lang="es-CO" sz="2400" b="1" dirty="0" err="1" smtClean="0"/>
              <a:t>acTIVIDAD</a:t>
            </a:r>
            <a:r>
              <a:rPr lang="es-CO" sz="2400" b="1" dirty="0" smtClean="0"/>
              <a:t>  ECONOMICA  QUE  DESARROLLA</a:t>
            </a:r>
            <a:endParaRPr lang="es-CO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1. Del sector primario, es decir, que crea la utilidad de los bienes al obtener los recursos de la naturaleza (agrícolas, ganaderas, pesqueras, mineras, etc.).</a:t>
            </a:r>
            <a:br>
              <a:rPr lang="es-CO" dirty="0" smtClean="0"/>
            </a:br>
            <a:r>
              <a:rPr lang="es-CO" dirty="0" smtClean="0"/>
              <a:t>2. Del sector secundario, que centra su actividad productiva al transformar físicamente unos bienes en otros más útiles para su uso. En este grupo se encuentran las empresas industriales y de construcción.</a:t>
            </a:r>
            <a:br>
              <a:rPr lang="es-CO" dirty="0" smtClean="0"/>
            </a:br>
            <a:r>
              <a:rPr lang="es-CO" dirty="0" smtClean="0"/>
              <a:t>3. Del sector terciario (servicios y comercio), con actividades de diversa naturaleza, como comerciales, transporte, turismo, asesoría, etc.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cpe\Documents\segun-activid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800" y="1613694"/>
            <a:ext cx="8432800" cy="440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Forma Jurídica: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1. Empresas individuales: Si solo pertenece a una persona. Esta responde frente a terceros con todos sus bienes, tiene responsabilidad ilimitada.</a:t>
            </a:r>
            <a:br>
              <a:rPr lang="es-CO" dirty="0" smtClean="0"/>
            </a:br>
            <a:r>
              <a:rPr lang="es-CO" dirty="0" smtClean="0"/>
              <a:t>2. Empresas societarias o sociedades: Generalmente constituidas por varias personas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C:\Users\cpe\Documents\formas_juridicas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2071678"/>
            <a:ext cx="661990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pe\Documents\EMPRES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072230" cy="406481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su Tamaño: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el Ámbito de Operación: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5122" name="Picture 2" descr="C:\Users\cpe\Documents\diapositiva-la-empresa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929486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390</TotalTime>
  <Words>657</Words>
  <Application>Microsoft Office PowerPoint</Application>
  <PresentationFormat>Presentación en pantalla (4:3)</PresentationFormat>
  <Paragraphs>59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Viajes</vt:lpstr>
      <vt:lpstr>LA EMPRESA</vt:lpstr>
      <vt:lpstr>DEFINICION DE EMPRESA</vt:lpstr>
      <vt:lpstr>CLASIFICACION DE  EMpresas</vt:lpstr>
      <vt:lpstr>Clasificación de las empresas Según la acTIVIDAD  ECONOMICA  QUE  DESARROLLA</vt:lpstr>
      <vt:lpstr>Diapositiva 5</vt:lpstr>
      <vt:lpstr>Según La Forma Jurídica: </vt:lpstr>
      <vt:lpstr>Diapositiva 7</vt:lpstr>
      <vt:lpstr>Según su Tamaño: </vt:lpstr>
      <vt:lpstr>Según el Ámbito de Operación: </vt:lpstr>
      <vt:lpstr>Según la Composición del Capital: </vt:lpstr>
      <vt:lpstr>Diapositiva 11</vt:lpstr>
      <vt:lpstr>Áreas funcionales de una empresa </vt:lpstr>
      <vt:lpstr>Diapositiva 13</vt:lpstr>
      <vt:lpstr>Dirección General </vt:lpstr>
      <vt:lpstr>Diapositiva 15</vt:lpstr>
      <vt:lpstr>Producción </vt:lpstr>
      <vt:lpstr>Finanzas y Contabilidad </vt:lpstr>
      <vt:lpstr>Publicidad y Mercadotecnia </vt:lpstr>
      <vt:lpstr>Informática</vt:lpstr>
      <vt:lpstr>Auxiliar Administrativo </vt:lpstr>
      <vt:lpstr>Administración y Recursos Humanos</vt:lpstr>
      <vt:lpstr>Areas funcionales de  la empresa</vt:lpstr>
      <vt:lpstr>OBJETIVOS DE LA EMPRESa</vt:lpstr>
      <vt:lpstr> DEFINICION  DE OBJETIVOS DE LA EMPRESa</vt:lpstr>
      <vt:lpstr>Empresa y  economia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EMPRESA</dc:title>
  <dc:creator>cpe</dc:creator>
  <cp:lastModifiedBy>cpe</cp:lastModifiedBy>
  <cp:revision>30</cp:revision>
  <dcterms:created xsi:type="dcterms:W3CDTF">2020-05-08T19:22:49Z</dcterms:created>
  <dcterms:modified xsi:type="dcterms:W3CDTF">2020-05-22T01:41:19Z</dcterms:modified>
</cp:coreProperties>
</file>