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D01BAD-084B-4319-9120-47FB13C0307D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601536-42B9-4164-8BF6-F51338D6B17E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gaidCmzfH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Imagen" descr="C:\Users\cpe\Documents\ETICA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807249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r>
              <a:rPr lang="es-CO" sz="1800" dirty="0" smtClean="0"/>
              <a:t>OBSERVO E INTERPRETO CADA UNA  DE  LAS IMÁGENES, LES DOY UN NUMERO Y ESCRIBO </a:t>
            </a:r>
            <a:br>
              <a:rPr lang="es-CO" sz="1800" dirty="0" smtClean="0"/>
            </a:br>
            <a:r>
              <a:rPr lang="es-CO" sz="1800" dirty="0"/>
              <a:t> </a:t>
            </a:r>
            <a:r>
              <a:rPr lang="es-CO" sz="1800" dirty="0" smtClean="0"/>
              <a:t>LO QUE CREO REPRESENTA  SU ACTITUD.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4" name="3 Marcador de contenido" descr="C:\Users\cpe\Documents\CARAS 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11424" y="2569305"/>
            <a:ext cx="3121152" cy="31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143116"/>
          </a:xfrm>
        </p:spPr>
        <p:txBody>
          <a:bodyPr>
            <a:normAutofit/>
          </a:bodyPr>
          <a:lstStyle/>
          <a:p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dirty="0" smtClean="0"/>
              <a:t>Selecciono </a:t>
            </a:r>
            <a:r>
              <a:rPr lang="es-CO" sz="2800" dirty="0"/>
              <a:t>la respuesta correcta según el enunciado  y teniendo en cuenta las imágenes anteriores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O" sz="2800" dirty="0" smtClean="0">
                <a:solidFill>
                  <a:srgbClr val="FF0000"/>
                </a:solidFill>
              </a:rPr>
              <a:t>ACTIVIDAD 4</a:t>
            </a:r>
          </a:p>
          <a:p>
            <a:pPr>
              <a:buNone/>
            </a:pPr>
            <a:endParaRPr lang="es-CO" sz="2800" dirty="0" smtClean="0"/>
          </a:p>
          <a:p>
            <a:pPr>
              <a:buNone/>
            </a:pPr>
            <a:endParaRPr lang="es-CO" sz="2800" dirty="0" smtClean="0"/>
          </a:p>
          <a:p>
            <a:pPr>
              <a:buNone/>
            </a:pPr>
            <a:endParaRPr lang="es-CO" sz="2800" dirty="0" smtClean="0"/>
          </a:p>
          <a:p>
            <a:pPr>
              <a:buNone/>
            </a:pPr>
            <a:r>
              <a:rPr lang="es-CO" sz="2800" dirty="0" smtClean="0"/>
              <a:t>1</a:t>
            </a:r>
            <a:r>
              <a:rPr lang="es-CO" sz="2800" dirty="0"/>
              <a:t>. El sentimiento que puede sentir una persona que está en estado de depresión es:</a:t>
            </a:r>
          </a:p>
          <a:p>
            <a:r>
              <a:rPr lang="es-CO" sz="2800" dirty="0"/>
              <a:t>a. desconfianza, inseguridad y tristeza.</a:t>
            </a:r>
          </a:p>
          <a:p>
            <a:r>
              <a:rPr lang="es-CO" sz="2800" dirty="0"/>
              <a:t>b. baja auto estima y control de sí mismo.</a:t>
            </a:r>
          </a:p>
          <a:p>
            <a:r>
              <a:rPr lang="es-CO" sz="2800" dirty="0"/>
              <a:t>c. confianza y cordialidad.</a:t>
            </a:r>
          </a:p>
          <a:p>
            <a:r>
              <a:rPr lang="es-CO" sz="2800" dirty="0"/>
              <a:t>d. interés y confusión.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sz="2800" dirty="0" smtClean="0"/>
              <a:t>2.Una </a:t>
            </a:r>
            <a:r>
              <a:rPr lang="es-CO" sz="2800" dirty="0"/>
              <a:t>persona vengativa es la que demuestra rencor y rabia porque:</a:t>
            </a:r>
          </a:p>
          <a:p>
            <a:r>
              <a:rPr lang="es-CO" sz="2800" dirty="0"/>
              <a:t>a. su pensamiento es negativo.</a:t>
            </a:r>
          </a:p>
          <a:p>
            <a:r>
              <a:rPr lang="es-CO" sz="2800" dirty="0"/>
              <a:t>b. la indecisión invade su ser.</a:t>
            </a:r>
          </a:p>
          <a:p>
            <a:r>
              <a:rPr lang="es-CO" sz="2800" dirty="0"/>
              <a:t>c. es una persona altruista.</a:t>
            </a:r>
          </a:p>
          <a:p>
            <a:r>
              <a:rPr lang="es-CO" sz="2800" dirty="0"/>
              <a:t>d. demuestra transparencia</a:t>
            </a:r>
            <a:r>
              <a:rPr lang="es-CO" dirty="0"/>
              <a:t>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sz="2400" dirty="0"/>
              <a:t>3. Una persona con miedo es una persona con sentimientos desagradables porque:</a:t>
            </a:r>
          </a:p>
          <a:p>
            <a:r>
              <a:rPr lang="es-CO" sz="2400" dirty="0"/>
              <a:t>a. es un sentimiento primario que siempre amenaza.</a:t>
            </a:r>
          </a:p>
          <a:p>
            <a:r>
              <a:rPr lang="es-CO" sz="2400" dirty="0"/>
              <a:t>b. existe la percepción de un peligro real o supuesto, presente o futuro.</a:t>
            </a:r>
          </a:p>
          <a:p>
            <a:r>
              <a:rPr lang="es-CO" sz="2400" dirty="0"/>
              <a:t>c. es un sentimiento que expresa terror y pánico.</a:t>
            </a:r>
          </a:p>
          <a:p>
            <a:r>
              <a:rPr lang="es-CO" sz="2400" dirty="0"/>
              <a:t>d. es una emoción que se deriva de una aversión innatural sin riesgo</a:t>
            </a:r>
            <a:r>
              <a:rPr lang="es-CO" sz="2400" dirty="0" smtClean="0"/>
              <a:t>. </a:t>
            </a:r>
            <a:endParaRPr lang="es-CO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sz="2400" dirty="0" smtClean="0"/>
              <a:t>4.Teniendo  </a:t>
            </a:r>
            <a:r>
              <a:rPr lang="es-CO" sz="2400" dirty="0"/>
              <a:t>en  cuenta  la  gráfica  anterior,  las  emociones  positivas,  que  remplazan  a</a:t>
            </a:r>
          </a:p>
          <a:p>
            <a:r>
              <a:rPr lang="es-CO" sz="2400" dirty="0"/>
              <a:t>Las negativas son:</a:t>
            </a:r>
          </a:p>
          <a:p>
            <a:r>
              <a:rPr lang="es-CO" sz="2400" dirty="0"/>
              <a:t>a. contenta pero con dudas.</a:t>
            </a:r>
          </a:p>
          <a:p>
            <a:r>
              <a:rPr lang="es-CO" sz="2400" dirty="0"/>
              <a:t>b. enojada pero con miedo.</a:t>
            </a:r>
          </a:p>
          <a:p>
            <a:r>
              <a:rPr lang="es-CO" sz="2400" dirty="0"/>
              <a:t>c. vengativa y triste.</a:t>
            </a:r>
          </a:p>
          <a:p>
            <a:r>
              <a:rPr lang="es-CO" sz="2400" dirty="0"/>
              <a:t>d. alegre y contenta.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LA NUEVA AMIGA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Clara </a:t>
            </a:r>
            <a:r>
              <a:rPr lang="es-CO" dirty="0"/>
              <a:t>se alegró   que por fin fuera  sábado.  Su  papá  le había  dicho  que  ese día  iba  a  conocer a una    Nueva amiguita. Cuando llegaron a la casa de don Miguel, su esposa les abrió la puerta.</a:t>
            </a:r>
          </a:p>
          <a:p>
            <a:pPr>
              <a:buNone/>
            </a:pPr>
            <a:r>
              <a:rPr lang="es-CO" dirty="0" smtClean="0"/>
              <a:t>       Hola </a:t>
            </a:r>
            <a:r>
              <a:rPr lang="es-CO" dirty="0"/>
              <a:t>Clara, Lucía está esperándote en la sala, tiene muchas ganas de conocerte</a:t>
            </a:r>
          </a:p>
          <a:p>
            <a:pPr>
              <a:buNone/>
            </a:pPr>
            <a:r>
              <a:rPr lang="es-CO" dirty="0" smtClean="0"/>
              <a:t>       le </a:t>
            </a:r>
            <a:r>
              <a:rPr lang="es-CO" dirty="0"/>
              <a:t>dijo la señora con una gran sonrisa.</a:t>
            </a:r>
          </a:p>
          <a:p>
            <a:pPr>
              <a:buNone/>
            </a:pPr>
            <a:r>
              <a:rPr lang="es-CO" dirty="0" smtClean="0"/>
              <a:t>       Clara </a:t>
            </a:r>
            <a:r>
              <a:rPr lang="es-CO" dirty="0"/>
              <a:t>también estaba muy impaciente por ver a Lucía, así que corrió al lugar donde </a:t>
            </a:r>
            <a:r>
              <a:rPr lang="es-CO" dirty="0" smtClean="0"/>
              <a:t>le  había </a:t>
            </a:r>
            <a:r>
              <a:rPr lang="es-CO" dirty="0"/>
              <a:t>dicho la señora que era la sala.</a:t>
            </a:r>
          </a:p>
          <a:p>
            <a:pPr>
              <a:buNone/>
            </a:pPr>
            <a:r>
              <a:rPr lang="es-CO" dirty="0" smtClean="0"/>
              <a:t>       Allí </a:t>
            </a:r>
            <a:r>
              <a:rPr lang="es-CO" dirty="0"/>
              <a:t>encontró a una niña sentada en una especie de silla con unas grandes ruedas a los </a:t>
            </a:r>
            <a:r>
              <a:rPr lang="es-CO" dirty="0" smtClean="0"/>
              <a:t>lados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¿Qué </a:t>
            </a:r>
            <a:r>
              <a:rPr lang="es-CO" dirty="0"/>
              <a:t>es ese carrito en el que estás sentada?-, preguntó Clara.</a:t>
            </a:r>
          </a:p>
          <a:p>
            <a:pPr>
              <a:buNone/>
            </a:pPr>
            <a:r>
              <a:rPr lang="es-CO" dirty="0" smtClean="0"/>
              <a:t>       -</a:t>
            </a:r>
            <a:r>
              <a:rPr lang="es-CO" dirty="0"/>
              <a:t>No es un carrito, es mi silla de ruedas-, respondió Lucía.</a:t>
            </a:r>
          </a:p>
          <a:p>
            <a:pPr>
              <a:buNone/>
            </a:pPr>
            <a:r>
              <a:rPr lang="es-CO" dirty="0" smtClean="0"/>
              <a:t>       -¿</a:t>
            </a:r>
            <a:r>
              <a:rPr lang="es-CO" dirty="0"/>
              <a:t>Y para qué sirve?, Clara sentía </a:t>
            </a:r>
            <a:r>
              <a:rPr lang="es-CO" dirty="0" smtClean="0"/>
              <a:t>curiosidad es </a:t>
            </a:r>
            <a:r>
              <a:rPr lang="es-CO" dirty="0"/>
              <a:t>que como no puedo caminar, con la silla de ruedas puedo ir a cualquier  parte le explicó Lucía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CO" dirty="0" smtClean="0"/>
              <a:t> le explicó Lucía.</a:t>
            </a:r>
          </a:p>
          <a:p>
            <a:r>
              <a:rPr lang="es-CO" dirty="0" smtClean="0"/>
              <a:t>-¿No puedes caminar?</a:t>
            </a:r>
          </a:p>
          <a:p>
            <a:r>
              <a:rPr lang="es-CO" dirty="0" smtClean="0"/>
              <a:t>-, preguntó Clara un poco triste, porque a ella le gustaba mucho</a:t>
            </a:r>
          </a:p>
          <a:p>
            <a:r>
              <a:rPr lang="es-CO" dirty="0" smtClean="0"/>
              <a:t>jugar pelota, y quería jugar pelota con Lucía, </a:t>
            </a:r>
          </a:p>
          <a:p>
            <a:r>
              <a:rPr lang="es-CO" dirty="0" smtClean="0"/>
              <a:t>-¿y puedes jugar?</a:t>
            </a:r>
          </a:p>
          <a:p>
            <a:r>
              <a:rPr lang="es-CO" dirty="0" smtClean="0"/>
              <a:t>-Claro que sí, ayer me regalaron un juego de memoria y si quieres podemos jugar </a:t>
            </a:r>
          </a:p>
          <a:p>
            <a:r>
              <a:rPr lang="es-CO" dirty="0" smtClean="0"/>
              <a:t>-respondió Lucía muy contenta.</a:t>
            </a:r>
          </a:p>
          <a:p>
            <a:r>
              <a:rPr lang="es-CO" dirty="0" smtClean="0"/>
              <a:t>-¡Sí, a mí me gusta mucho jugar memoria!</a:t>
            </a:r>
          </a:p>
          <a:p>
            <a:r>
              <a:rPr lang="es-CO" dirty="0" smtClean="0"/>
              <a:t>Y  así,  las  dos  niñas  estuvieron  jugando  toda  la  tarde,  primero  memoria,  después  armando  un rompecabezas y  luego  haciendo  castillos  con  trocitos  de  madera.  De  regreso  a  casa,  Clara  estaba feliz. Ahora tenía una nueva amiga. Y Lucía le había prometido que la próxima vez, jugarían juntas a las muñecas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FF0000"/>
                </a:solidFill>
              </a:rPr>
              <a:t>ACTIVIDAD 5</a:t>
            </a:r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dirty="0" smtClean="0"/>
              <a:t>Según el texto anterior encuentro la respuesta correcta</a:t>
            </a:r>
            <a:endParaRPr lang="es-CO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CO" dirty="0"/>
          </a:p>
          <a:p>
            <a:pPr>
              <a:buNone/>
            </a:pPr>
            <a:r>
              <a:rPr lang="es-CO" dirty="0" smtClean="0"/>
              <a:t>1</a:t>
            </a:r>
            <a:r>
              <a:rPr lang="es-CO" dirty="0"/>
              <a:t>. En el texto anterior se denotan sentimientos de:</a:t>
            </a:r>
          </a:p>
          <a:p>
            <a:r>
              <a:rPr lang="es-CO" dirty="0"/>
              <a:t>a. amistad,</a:t>
            </a:r>
          </a:p>
          <a:p>
            <a:r>
              <a:rPr lang="es-CO" dirty="0"/>
              <a:t>hipocresía e intolerancia.</a:t>
            </a:r>
          </a:p>
          <a:p>
            <a:r>
              <a:rPr lang="es-CO" dirty="0"/>
              <a:t>b. sinceridad, comprensión y amistad.</a:t>
            </a:r>
          </a:p>
          <a:p>
            <a:r>
              <a:rPr lang="es-CO" dirty="0"/>
              <a:t>c. tristeza, rabia y discriminación.</a:t>
            </a:r>
          </a:p>
          <a:p>
            <a:r>
              <a:rPr lang="es-CO" dirty="0"/>
              <a:t>d. amor, felicidad, enojo.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/>
              <a:t>2. La actitud de Clara frente a la limitación de lucia fue de:</a:t>
            </a:r>
          </a:p>
          <a:p>
            <a:r>
              <a:rPr lang="es-CO" dirty="0"/>
              <a:t>a. comprensión.</a:t>
            </a:r>
          </a:p>
          <a:p>
            <a:r>
              <a:rPr lang="es-CO" dirty="0"/>
              <a:t>b. intolerancia.</a:t>
            </a:r>
          </a:p>
          <a:p>
            <a:r>
              <a:rPr lang="es-CO" dirty="0"/>
              <a:t>c. burla.</a:t>
            </a:r>
          </a:p>
          <a:p>
            <a:r>
              <a:rPr lang="es-CO" dirty="0"/>
              <a:t>d. egoísmo.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3</a:t>
            </a:r>
            <a:r>
              <a:rPr lang="es-CO" dirty="0"/>
              <a:t>. El encuentro entre las dos niñas fue de:</a:t>
            </a:r>
          </a:p>
          <a:p>
            <a:r>
              <a:rPr lang="es-CO" dirty="0"/>
              <a:t>a. apatía.</a:t>
            </a:r>
          </a:p>
          <a:p>
            <a:r>
              <a:rPr lang="es-CO" dirty="0"/>
              <a:t>b. curiosidad.</a:t>
            </a:r>
          </a:p>
          <a:p>
            <a:r>
              <a:rPr lang="es-CO" dirty="0"/>
              <a:t>c. alegría.</a:t>
            </a:r>
          </a:p>
          <a:p>
            <a:r>
              <a:rPr lang="es-CO" dirty="0"/>
              <a:t>d. rechazo.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b="1" dirty="0"/>
              <a:t>VALORES  Y  SENTIMIENTOS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CO" b="1" i="1" dirty="0" smtClean="0"/>
          </a:p>
          <a:p>
            <a:pPr algn="ctr">
              <a:buNone/>
            </a:pPr>
            <a:endParaRPr lang="es-CO" b="1" i="1" dirty="0"/>
          </a:p>
          <a:p>
            <a:pPr algn="ctr">
              <a:buNone/>
            </a:pPr>
            <a:endParaRPr lang="es-CO" b="1" i="1" dirty="0" smtClean="0"/>
          </a:p>
          <a:p>
            <a:pPr algn="ctr">
              <a:buNone/>
            </a:pPr>
            <a:r>
              <a:rPr lang="es-CO" b="1" i="1" dirty="0" smtClean="0"/>
              <a:t>RESOLVIENDO  EL CONFLICTO</a:t>
            </a:r>
            <a:endParaRPr lang="es-CO" b="1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 4</a:t>
            </a:r>
            <a:r>
              <a:rPr lang="es-CO" dirty="0"/>
              <a:t>. Según el texto, si en mi rol como estudiante encontrara a un compañero </a:t>
            </a:r>
            <a:r>
              <a:rPr lang="es-CO" dirty="0" smtClean="0"/>
              <a:t>con </a:t>
            </a:r>
            <a:r>
              <a:rPr lang="es-CO" dirty="0"/>
              <a:t>limitaciones similares, mi actitud seria de respeto y comprensión </a:t>
            </a:r>
            <a:r>
              <a:rPr lang="es-CO" dirty="0" smtClean="0"/>
              <a:t>porque</a:t>
            </a:r>
            <a:r>
              <a:rPr lang="es-CO" dirty="0"/>
              <a:t>: </a:t>
            </a:r>
          </a:p>
          <a:p>
            <a:r>
              <a:rPr lang="es-CO" dirty="0"/>
              <a:t>a. manifiesto ser una persona altruista.</a:t>
            </a:r>
          </a:p>
          <a:p>
            <a:r>
              <a:rPr lang="es-CO" dirty="0"/>
              <a:t>b. lo trato con lastima.</a:t>
            </a:r>
          </a:p>
          <a:p>
            <a:r>
              <a:rPr lang="es-CO" dirty="0"/>
              <a:t>c. trato a esa persona por conveniencia.</a:t>
            </a:r>
          </a:p>
          <a:p>
            <a:r>
              <a:rPr lang="es-CO" dirty="0"/>
              <a:t>d. quiero ganar popularidad entre la comunidad educativa.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hlinkClick r:id="rId2"/>
              </a:rPr>
              <a:t>https://www.youtube.com/watch?v=ZgaidCmzfHk</a:t>
            </a:r>
            <a:endParaRPr lang="es-CO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“MASCARAS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Cada </a:t>
            </a:r>
            <a:r>
              <a:rPr lang="es-CO" dirty="0"/>
              <a:t>vez que me pongo una máscara para tapar mi realidad. fingiendo ser lo que soy y no ser lo que soy, lo hago para preservar las amistades.</a:t>
            </a:r>
          </a:p>
          <a:p>
            <a:r>
              <a:rPr lang="es-CO" dirty="0"/>
              <a:t> Luego descubro que cuando pierdo a un amigo por haber sido autentico realmente no era amigo mío sino la máscara, lo hago para atraer a la gente, al punto de descubrir que atraigo a otros enmascarados, alejando a los demás debido a un estorbo: la máscara. </a:t>
            </a:r>
          </a:p>
          <a:p>
            <a:r>
              <a:rPr lang="es-CO" dirty="0"/>
              <a:t>Lo hago para evitar ofender a alguien y ser diplomático; inmediatamente descubro aquello que más ofende a las personas con quienes quiero intimar, es la máscara.</a:t>
            </a:r>
          </a:p>
          <a:p>
            <a:r>
              <a:rPr lang="es-CO" dirty="0"/>
              <a:t> Lo hago para evitar que la gente vea mis debilidades; y rápidamente descubro que al no ver mi humanidad, los demás no me pueden querer por lo que soy, sino por la máscara</a:t>
            </a:r>
            <a:r>
              <a:rPr lang="es-CO" dirty="0" smtClean="0"/>
              <a:t>.</a:t>
            </a:r>
          </a:p>
          <a:p>
            <a:r>
              <a:rPr lang="es-CO" dirty="0" smtClean="0"/>
              <a:t> </a:t>
            </a:r>
            <a:r>
              <a:rPr lang="es-CO" dirty="0"/>
              <a:t>Lo hago convencido de que es lo mejor que puedo hacer para ser amado; de igual manera descubro la triste paradoja: lo que más deseo lograr con mis mascaras es precisamente lo que impido con ellas.</a:t>
            </a:r>
          </a:p>
          <a:p>
            <a:pPr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1357298"/>
            <a:ext cx="8229600" cy="2714644"/>
          </a:xfrm>
        </p:spPr>
        <p:txBody>
          <a:bodyPr>
            <a:normAutofit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 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27146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s-CO" dirty="0" smtClean="0"/>
          </a:p>
          <a:p>
            <a:pPr algn="ctr">
              <a:buNone/>
            </a:pPr>
            <a:r>
              <a:rPr lang="es-CO" dirty="0" smtClean="0"/>
              <a:t>   </a:t>
            </a:r>
            <a:r>
              <a:rPr lang="es-CO" dirty="0" smtClean="0">
                <a:solidFill>
                  <a:srgbClr val="FF0000"/>
                </a:solidFill>
              </a:rPr>
              <a:t>ACTIVIDAD 1</a:t>
            </a:r>
          </a:p>
          <a:p>
            <a:pPr>
              <a:buNone/>
            </a:pPr>
            <a:r>
              <a:rPr lang="es-CO" dirty="0" smtClean="0"/>
              <a:t>     </a:t>
            </a:r>
            <a:r>
              <a:rPr lang="es-CO" sz="4000" dirty="0" smtClean="0"/>
              <a:t>Teniendo </a:t>
            </a:r>
            <a:r>
              <a:rPr lang="es-CO" sz="4000" dirty="0"/>
              <a:t>en cuenta el texto anterior, caracterizo las cualidades que debe tener una persona sincera y una persona que use </a:t>
            </a:r>
            <a:r>
              <a:rPr lang="es-CO" sz="4000" dirty="0" smtClean="0"/>
              <a:t>mascaras</a:t>
            </a:r>
            <a:r>
              <a:rPr lang="es-CO" sz="4000" dirty="0"/>
              <a:t> 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 smtClean="0"/>
              <a:t>Cualidades de personas sinceras (sin máscaras)</a:t>
            </a:r>
            <a:br>
              <a:rPr lang="es-CO" sz="3200" dirty="0" smtClean="0"/>
            </a:b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O" dirty="0" smtClean="0">
                <a:sym typeface="Symbol"/>
              </a:rPr>
              <a:t></a:t>
            </a:r>
            <a:endParaRPr lang="es-CO" dirty="0"/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Respetuosas.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Sinceras.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Tolerantes.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Fieles.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Abnegadas.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Afectuosas.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Desinteresadas.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Serviciales.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Alegres.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Comprensivas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Cualidades de personas con máscaras:</a:t>
            </a:r>
            <a:r>
              <a:rPr lang="es-CO" dirty="0" smtClean="0">
                <a:sym typeface="Symbol"/>
              </a:rPr>
              <a:t>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CO" dirty="0"/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Indiferentes.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Irrespetuosas.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 Desleales.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Interesadas.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Egoístas.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Manipuladoras.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Traicioneras.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Intolerantes.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Incomprensibles.</a:t>
            </a:r>
          </a:p>
          <a:p>
            <a:r>
              <a:rPr lang="es-CO" dirty="0">
                <a:sym typeface="Symbol"/>
              </a:rPr>
              <a:t></a:t>
            </a:r>
            <a:r>
              <a:rPr lang="es-CO" dirty="0"/>
              <a:t>Infieles</a:t>
            </a:r>
          </a:p>
          <a:p>
            <a:pPr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algn="ctr">
              <a:buNone/>
            </a:pPr>
            <a:r>
              <a:rPr lang="es-CO" dirty="0" smtClean="0">
                <a:solidFill>
                  <a:srgbClr val="FF0000"/>
                </a:solidFill>
              </a:rPr>
              <a:t>ACTIVIDAD 2</a:t>
            </a:r>
            <a:endParaRPr lang="es-CO" dirty="0">
              <a:solidFill>
                <a:srgbClr val="FF0000"/>
              </a:solidFill>
            </a:endParaRPr>
          </a:p>
          <a:p>
            <a:r>
              <a:rPr lang="es-CO" dirty="0" smtClean="0"/>
              <a:t>Según </a:t>
            </a:r>
            <a:r>
              <a:rPr lang="es-CO" dirty="0"/>
              <a:t>mi experiencia como estudiante, amigo, compañero. Escribo las actitudes que observo en mi cotidianidad referente a personas con y sin mascaras. </a:t>
            </a:r>
          </a:p>
          <a:p>
            <a:pPr>
              <a:buNone/>
            </a:pPr>
            <a:r>
              <a:rPr lang="es-CO" dirty="0" smtClean="0"/>
              <a:t>     </a:t>
            </a:r>
            <a:endParaRPr lang="es-CO" dirty="0"/>
          </a:p>
          <a:p>
            <a:pPr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dirty="0" smtClean="0">
                <a:solidFill>
                  <a:srgbClr val="FF0000"/>
                </a:solidFill>
              </a:rPr>
              <a:t>MI APORTE EN LA FAMILIA:</a:t>
            </a:r>
            <a:br>
              <a:rPr lang="es-CO" sz="3600" dirty="0" smtClean="0">
                <a:solidFill>
                  <a:srgbClr val="FF0000"/>
                </a:solidFill>
              </a:rPr>
            </a:br>
            <a:endParaRPr lang="es-CO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CO" dirty="0"/>
          </a:p>
          <a:p>
            <a:r>
              <a:rPr lang="es-CO" dirty="0"/>
              <a:t>El hombre es un ser social por naturaleza. Eso lo lleva a vivir con todos en la familia, </a:t>
            </a:r>
            <a:r>
              <a:rPr lang="es-CO" dirty="0" smtClean="0"/>
              <a:t>en la  </a:t>
            </a:r>
            <a:r>
              <a:rPr lang="es-CO" dirty="0"/>
              <a:t>escuela  y  en  la  comunidad    Ser  una  persona  ética  es  permanecer  en  una  actitud  de  respeto  y tolerancia frente a los que nos rodean.</a:t>
            </a:r>
          </a:p>
          <a:p>
            <a:r>
              <a:rPr lang="es-CO" dirty="0"/>
              <a:t>Por hacer parte de un grupo social debemos tener lazos de relación muy profundos </a:t>
            </a:r>
            <a:r>
              <a:rPr lang="es-CO" dirty="0" smtClean="0"/>
              <a:t>que necesitamos </a:t>
            </a:r>
            <a:r>
              <a:rPr lang="es-CO" dirty="0"/>
              <a:t>cultivar y afianzar a través de la continua interacción con el otro.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>
                <a:solidFill>
                  <a:srgbClr val="FF0000"/>
                </a:solidFill>
              </a:rPr>
              <a:t>ACTIVIDAD   3</a:t>
            </a:r>
            <a:br>
              <a:rPr lang="es-CO" sz="2400" b="1" dirty="0" smtClean="0">
                <a:solidFill>
                  <a:srgbClr val="FF0000"/>
                </a:solidFill>
              </a:rPr>
            </a:br>
            <a:r>
              <a:rPr lang="es-CO" sz="3200" dirty="0" smtClean="0"/>
              <a:t>Respondo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CO" dirty="0" smtClean="0"/>
          </a:p>
          <a:p>
            <a:pPr>
              <a:buNone/>
            </a:pPr>
            <a:r>
              <a:rPr lang="es-CO" dirty="0" smtClean="0"/>
              <a:t> 1</a:t>
            </a:r>
            <a:r>
              <a:rPr lang="es-CO" dirty="0"/>
              <a:t>. Según el texto anterior, puedo decir que el hombre es sociable porque: </a:t>
            </a:r>
          </a:p>
          <a:p>
            <a:r>
              <a:rPr lang="es-CO" dirty="0"/>
              <a:t>a. la conveniencia lo requiere.</a:t>
            </a:r>
          </a:p>
          <a:p>
            <a:r>
              <a:rPr lang="es-CO" dirty="0"/>
              <a:t>b. su condición se lo exige y le pide convivir con los demás.</a:t>
            </a:r>
          </a:p>
          <a:p>
            <a:r>
              <a:rPr lang="es-CO" dirty="0"/>
              <a:t>c. su familia es importante.</a:t>
            </a:r>
          </a:p>
          <a:p>
            <a:r>
              <a:rPr lang="es-CO" dirty="0"/>
              <a:t>d. su actitud de respeto trasciende la familia.</a:t>
            </a:r>
          </a:p>
          <a:p>
            <a:pPr>
              <a:buNone/>
            </a:pPr>
            <a:r>
              <a:rPr lang="es-CO" dirty="0"/>
              <a:t> </a:t>
            </a:r>
          </a:p>
          <a:p>
            <a:pPr>
              <a:buNone/>
            </a:pPr>
            <a:r>
              <a:rPr lang="es-CO" dirty="0"/>
              <a:t> </a:t>
            </a:r>
            <a:r>
              <a:rPr lang="es-CO" dirty="0" smtClean="0"/>
              <a:t>2</a:t>
            </a:r>
            <a:r>
              <a:rPr lang="es-CO" dirty="0"/>
              <a:t>. Si somos personas éticas y pertenecemos a un grupo social, debemos:</a:t>
            </a:r>
          </a:p>
          <a:p>
            <a:r>
              <a:rPr lang="es-CO" dirty="0"/>
              <a:t>a. tener consideración con los demás</a:t>
            </a:r>
          </a:p>
          <a:p>
            <a:r>
              <a:rPr lang="es-CO" dirty="0"/>
              <a:t>b.ser indiferente ante las situaciones de los que me rodean.</a:t>
            </a:r>
          </a:p>
          <a:p>
            <a:r>
              <a:rPr lang="es-CO" dirty="0"/>
              <a:t>c. tener lazos de relación profundos que debemos cultivar.</a:t>
            </a:r>
          </a:p>
          <a:p>
            <a:r>
              <a:rPr lang="es-CO" dirty="0"/>
              <a:t>d. ser conscientes de nuestra condición humana.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1109</Words>
  <Application>Microsoft Office PowerPoint</Application>
  <PresentationFormat>Presentación en pantalla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Flujo</vt:lpstr>
      <vt:lpstr>Diapositiva 1</vt:lpstr>
      <vt:lpstr>VALORES  Y  SENTIMIENTOS</vt:lpstr>
      <vt:lpstr>“MASCARAS</vt:lpstr>
      <vt:lpstr>   </vt:lpstr>
      <vt:lpstr>Cualidades de personas sinceras (sin máscaras) </vt:lpstr>
      <vt:lpstr>Cualidades de personas con máscaras: </vt:lpstr>
      <vt:lpstr> </vt:lpstr>
      <vt:lpstr>MI APORTE EN LA FAMILIA: </vt:lpstr>
      <vt:lpstr>ACTIVIDAD   3 Respondo</vt:lpstr>
      <vt:lpstr>  OBSERVO E INTERPRETO CADA UNA  DE  LAS IMÁGENES, LES DOY UN NUMERO Y ESCRIBO   LO QUE CREO REPRESENTA  SU ACTITUD. </vt:lpstr>
      <vt:lpstr>  Selecciono la respuesta correcta según el enunciado  y teniendo en cuenta las imágenes anteriores</vt:lpstr>
      <vt:lpstr>Diapositiva 12</vt:lpstr>
      <vt:lpstr>Diapositiva 13</vt:lpstr>
      <vt:lpstr>Diapositiva 14</vt:lpstr>
      <vt:lpstr>LA NUEVA AMIGA</vt:lpstr>
      <vt:lpstr>Diapositiva 16</vt:lpstr>
      <vt:lpstr>ACTIVIDAD 5 Según el texto anterior encuentro la respuesta correcta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cpe</dc:creator>
  <cp:lastModifiedBy>cpe</cp:lastModifiedBy>
  <cp:revision>12</cp:revision>
  <dcterms:created xsi:type="dcterms:W3CDTF">2020-05-21T23:20:55Z</dcterms:created>
  <dcterms:modified xsi:type="dcterms:W3CDTF">2020-05-22T01:16:02Z</dcterms:modified>
</cp:coreProperties>
</file>