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2" r:id="rId6"/>
    <p:sldId id="260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290D7-FB52-4C11-A4C8-17B6A3D5AEF1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81C4E-E9B9-4877-9191-CF2ECEC795C4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HWfiJ60BLQ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81C4E-E9B9-4877-9191-CF2ECEC795C4}" type="slidenum">
              <a:rPr lang="es-CO" smtClean="0"/>
              <a:t>1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hlinkClick r:id="rId3"/>
              </a:rPr>
              <a:t>https://www.youtube.com/watch?v=yHWfiJ60BLQ</a:t>
            </a:r>
            <a:endParaRPr lang="es-CO" dirty="0" smtClean="0"/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81C4E-E9B9-4877-9191-CF2ECEC795C4}" type="slidenum">
              <a:rPr lang="es-CO" smtClean="0"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ACF79-9A00-411D-B12D-6F02DC3037E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EBF83-4007-47DC-9977-8202E4DB5678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6-k2ZVNiI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HWfiJ60BLQ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EL MITO Y LA LEYENDA</a:t>
            </a:r>
            <a:b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s-CO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026" name="Picture 2" descr="C:\Users\cpe\Documents\MIT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286124"/>
            <a:ext cx="7286676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sz="2000" dirty="0" smtClean="0"/>
          </a:p>
          <a:p>
            <a:endParaRPr lang="es-CO" sz="2000" dirty="0"/>
          </a:p>
          <a:p>
            <a:endParaRPr lang="es-CO" sz="2000" dirty="0" smtClean="0"/>
          </a:p>
          <a:p>
            <a:r>
              <a:rPr lang="es-CO" sz="2000" dirty="0" smtClean="0"/>
              <a:t>MITO  </a:t>
            </a:r>
            <a:r>
              <a:rPr lang="es-CO" sz="2000" dirty="0"/>
              <a:t>DE BACHUE</a:t>
            </a:r>
            <a:r>
              <a:rPr lang="es-CO" sz="2000" u="sng" dirty="0">
                <a:hlinkClick r:id="rId2"/>
              </a:rPr>
              <a:t>https://www.youtube.com/watch?v=P6-k2ZVNiIM</a:t>
            </a:r>
            <a:endParaRPr lang="es-CO" sz="2000" dirty="0"/>
          </a:p>
          <a:p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/>
              <a:t>Los mitos y leyendas nos transportan a un mundo mágico, plagado de seres con características y poderes sobrenaturales. Gracias a ellos, aumenta el valor cultural de cada grupo de personas, mantienen vivas sus tradiciones y dejan un legado que se ha trasmitido en forma oral de generación en </a:t>
            </a:r>
            <a:r>
              <a:rPr lang="es-CO" dirty="0" smtClean="0"/>
              <a:t>generación. </a:t>
            </a:r>
            <a:endParaRPr lang="es-CO" dirty="0"/>
          </a:p>
          <a:p>
            <a:r>
              <a:rPr lang="es-CO" dirty="0" smtClean="0"/>
              <a:t>El </a:t>
            </a:r>
            <a:r>
              <a:rPr lang="es-CO" dirty="0"/>
              <a:t>mito y la leyenda son relatos que se divulgan en forma oral, de una generación a </a:t>
            </a:r>
            <a:r>
              <a:rPr lang="es-CO" dirty="0" smtClean="0"/>
              <a:t>otra. </a:t>
            </a:r>
            <a:r>
              <a:rPr lang="es-CO" dirty="0"/>
              <a:t>Son narraciones que nacen espontáneamente como una expresión colectiva de una raza o pueblo, debido a una necesidad de crear una imagen del mundo y de manifestar una fe</a:t>
            </a:r>
            <a:r>
              <a:rPr lang="es-CO" dirty="0" smtClean="0"/>
              <a:t>.</a:t>
            </a:r>
            <a:endParaRPr lang="es-CO" dirty="0"/>
          </a:p>
          <a:p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3 Marcador de contenido" descr="Mapa conceptual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357290" y="1600200"/>
            <a:ext cx="6500858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3 Marcador de contenido" descr="Resultado de imagen para mapa conceptual sobre las clases de los mito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800" dirty="0" smtClean="0">
                <a:hlinkClick r:id="rId3"/>
              </a:rPr>
              <a:t>https://www.youtube.com/watch?v=yHWfiJ60BLQ</a:t>
            </a:r>
            <a:endParaRPr lang="es-CO" sz="2800" dirty="0"/>
          </a:p>
        </p:txBody>
      </p:sp>
      <p:pic>
        <p:nvPicPr>
          <p:cNvPr id="2050" name="Picture 2" descr="C:\Users\cpe\Desktop\MOHAN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00166" y="2071678"/>
            <a:ext cx="6215106" cy="27146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123</Words>
  <Application>Microsoft Office PowerPoint</Application>
  <PresentationFormat>Presentación en pantalla (4:3)</PresentationFormat>
  <Paragraphs>11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EL MITO Y LA LEYENDA </vt:lpstr>
      <vt:lpstr>Diapositiva 2</vt:lpstr>
      <vt:lpstr>Diapositiva 3</vt:lpstr>
      <vt:lpstr>Diapositiva 4</vt:lpstr>
      <vt:lpstr>Diapositiva 5</vt:lpstr>
      <vt:lpstr>https://www.youtube.com/watch?v=yHWfiJ60BLQ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MITO</dc:title>
  <dc:creator>cpe</dc:creator>
  <cp:lastModifiedBy>cpe</cp:lastModifiedBy>
  <cp:revision>23</cp:revision>
  <dcterms:created xsi:type="dcterms:W3CDTF">2020-04-28T19:45:29Z</dcterms:created>
  <dcterms:modified xsi:type="dcterms:W3CDTF">2020-04-28T23:34:15Z</dcterms:modified>
</cp:coreProperties>
</file>