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1" r:id="rId16"/>
    <p:sldId id="270" r:id="rId17"/>
    <p:sldId id="271" r:id="rId18"/>
    <p:sldId id="282" r:id="rId19"/>
    <p:sldId id="283" r:id="rId20"/>
    <p:sldId id="285" r:id="rId21"/>
    <p:sldId id="284" r:id="rId22"/>
    <p:sldId id="272" r:id="rId23"/>
    <p:sldId id="276" r:id="rId24"/>
    <p:sldId id="277" r:id="rId25"/>
    <p:sldId id="278" r:id="rId26"/>
    <p:sldId id="279" r:id="rId27"/>
    <p:sldId id="280" r:id="rId2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A19F0F-2A0A-445E-86E3-BA023C205F5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CO"/>
        </a:p>
      </dgm:t>
    </dgm:pt>
    <dgm:pt modelId="{3D0884A0-4E4B-4AF3-B401-F780F8E64DCA}">
      <dgm:prSet phldrT="[Texto]" custT="1"/>
      <dgm:spPr/>
      <dgm:t>
        <a:bodyPr/>
        <a:lstStyle/>
        <a:p>
          <a:r>
            <a:rPr lang="es-CO" sz="2800" dirty="0" smtClean="0"/>
            <a:t>LIRICA POPULAR</a:t>
          </a:r>
          <a:endParaRPr lang="es-CO" sz="2800" dirty="0"/>
        </a:p>
      </dgm:t>
    </dgm:pt>
    <dgm:pt modelId="{9ADDC66F-687A-4DCF-B958-686533E9C4C7}" type="parTrans" cxnId="{D305E04E-9FC6-4404-A2F3-BBA850A9C866}">
      <dgm:prSet/>
      <dgm:spPr/>
      <dgm:t>
        <a:bodyPr/>
        <a:lstStyle/>
        <a:p>
          <a:endParaRPr lang="es-CO"/>
        </a:p>
      </dgm:t>
    </dgm:pt>
    <dgm:pt modelId="{B4F712C7-DFC4-4CFF-AE83-EA46CFD8A5EF}" type="sibTrans" cxnId="{D305E04E-9FC6-4404-A2F3-BBA850A9C866}">
      <dgm:prSet/>
      <dgm:spPr/>
      <dgm:t>
        <a:bodyPr/>
        <a:lstStyle/>
        <a:p>
          <a:endParaRPr lang="es-CO"/>
        </a:p>
      </dgm:t>
    </dgm:pt>
    <dgm:pt modelId="{8C6D9915-9EF0-4EAC-AD66-CCCA7628DEAD}" type="asst">
      <dgm:prSet phldrT="[Texto]" custT="1"/>
      <dgm:spPr/>
      <dgm:t>
        <a:bodyPr/>
        <a:lstStyle/>
        <a:p>
          <a:r>
            <a:rPr lang="es-CO" sz="1800" dirty="0" smtClean="0"/>
            <a:t>CANTOS  DIDACTICOS</a:t>
          </a:r>
          <a:endParaRPr lang="es-CO" sz="1800" dirty="0"/>
        </a:p>
      </dgm:t>
    </dgm:pt>
    <dgm:pt modelId="{00934DFF-EA9C-495B-8A99-8A0414D0E1D3}" type="parTrans" cxnId="{79D17785-1C16-47D0-9276-4837D296D9BF}">
      <dgm:prSet/>
      <dgm:spPr/>
      <dgm:t>
        <a:bodyPr/>
        <a:lstStyle/>
        <a:p>
          <a:endParaRPr lang="es-CO"/>
        </a:p>
      </dgm:t>
    </dgm:pt>
    <dgm:pt modelId="{CCFFCBC0-0EDA-4FCE-9D9A-37DCF56DB71C}" type="sibTrans" cxnId="{79D17785-1C16-47D0-9276-4837D296D9BF}">
      <dgm:prSet/>
      <dgm:spPr/>
      <dgm:t>
        <a:bodyPr/>
        <a:lstStyle/>
        <a:p>
          <a:endParaRPr lang="es-CO"/>
        </a:p>
      </dgm:t>
    </dgm:pt>
    <dgm:pt modelId="{3B4A5E71-5BC6-4531-828D-1D5368F65C06}">
      <dgm:prSet phldrT="[Texto]" custT="1"/>
      <dgm:spPr/>
      <dgm:t>
        <a:bodyPr/>
        <a:lstStyle/>
        <a:p>
          <a:r>
            <a:rPr lang="es-CO" sz="2000" dirty="0" smtClean="0"/>
            <a:t>CANTOS  INFANTILES</a:t>
          </a:r>
          <a:endParaRPr lang="es-CO" sz="2000" dirty="0"/>
        </a:p>
      </dgm:t>
    </dgm:pt>
    <dgm:pt modelId="{33AFB0A3-A111-4074-8DFA-EE54B261E306}" type="parTrans" cxnId="{5F97F55A-A960-4A2B-B2F7-17C3C0305E6C}">
      <dgm:prSet/>
      <dgm:spPr/>
      <dgm:t>
        <a:bodyPr/>
        <a:lstStyle/>
        <a:p>
          <a:endParaRPr lang="es-CO"/>
        </a:p>
      </dgm:t>
    </dgm:pt>
    <dgm:pt modelId="{59CB1079-A36B-4849-B3CB-1E114C6154D7}" type="sibTrans" cxnId="{5F97F55A-A960-4A2B-B2F7-17C3C0305E6C}">
      <dgm:prSet/>
      <dgm:spPr/>
      <dgm:t>
        <a:bodyPr/>
        <a:lstStyle/>
        <a:p>
          <a:endParaRPr lang="es-CO"/>
        </a:p>
      </dgm:t>
    </dgm:pt>
    <dgm:pt modelId="{4762DE45-9051-4E2C-A9F2-7C621E4F52A0}">
      <dgm:prSet phldrT="[Texto]"/>
      <dgm:spPr/>
      <dgm:t>
        <a:bodyPr/>
        <a:lstStyle/>
        <a:p>
          <a:r>
            <a:rPr lang="es-CO" dirty="0" smtClean="0"/>
            <a:t>Las retahílas, adivinanzas, trabalenguas, las nanas, las canciones.</a:t>
          </a:r>
          <a:endParaRPr lang="es-CO" dirty="0"/>
        </a:p>
      </dgm:t>
    </dgm:pt>
    <dgm:pt modelId="{49BD3BEA-C96A-47A7-8DC5-20C040E5A405}" type="parTrans" cxnId="{0BE32AB6-A2C3-40E7-B20B-DECC994BF3EE}">
      <dgm:prSet/>
      <dgm:spPr/>
      <dgm:t>
        <a:bodyPr/>
        <a:lstStyle/>
        <a:p>
          <a:endParaRPr lang="es-CO"/>
        </a:p>
      </dgm:t>
    </dgm:pt>
    <dgm:pt modelId="{4691F789-5B6B-498F-8E37-A36AC81D0A03}" type="sibTrans" cxnId="{0BE32AB6-A2C3-40E7-B20B-DECC994BF3EE}">
      <dgm:prSet/>
      <dgm:spPr/>
      <dgm:t>
        <a:bodyPr/>
        <a:lstStyle/>
        <a:p>
          <a:endParaRPr lang="es-CO"/>
        </a:p>
      </dgm:t>
    </dgm:pt>
    <dgm:pt modelId="{903EB12D-1904-4347-8CA7-907BA8CF6DC1}">
      <dgm:prSet/>
      <dgm:spPr/>
      <dgm:t>
        <a:bodyPr/>
        <a:lstStyle/>
        <a:p>
          <a:r>
            <a:rPr lang="es-CO" dirty="0" smtClean="0"/>
            <a:t>refranes,  cuentos populares, las fábulas, </a:t>
          </a:r>
          <a:r>
            <a:rPr lang="es-CO" dirty="0" err="1" smtClean="0"/>
            <a:t>etc</a:t>
          </a:r>
          <a:endParaRPr lang="es-CO" dirty="0"/>
        </a:p>
      </dgm:t>
    </dgm:pt>
    <dgm:pt modelId="{5FEACEE3-7687-44DE-AAEC-A174BCD4D5C4}" type="parTrans" cxnId="{8D3D47CB-0471-40FB-8132-6DC354E6E21F}">
      <dgm:prSet/>
      <dgm:spPr/>
      <dgm:t>
        <a:bodyPr/>
        <a:lstStyle/>
        <a:p>
          <a:endParaRPr lang="es-CO"/>
        </a:p>
      </dgm:t>
    </dgm:pt>
    <dgm:pt modelId="{236DAC40-9B88-4149-8768-D71B43EF3FC4}" type="sibTrans" cxnId="{8D3D47CB-0471-40FB-8132-6DC354E6E21F}">
      <dgm:prSet/>
      <dgm:spPr/>
      <dgm:t>
        <a:bodyPr/>
        <a:lstStyle/>
        <a:p>
          <a:endParaRPr lang="es-CO"/>
        </a:p>
      </dgm:t>
    </dgm:pt>
    <dgm:pt modelId="{2D631BE4-3ABD-4F8F-800D-452CED05D6A2}" type="pres">
      <dgm:prSet presAssocID="{14A19F0F-2A0A-445E-86E3-BA023C205F58}" presName="hierChild1" presStyleCnt="0">
        <dgm:presLayoutVars>
          <dgm:orgChart val="1"/>
          <dgm:chPref val="1"/>
          <dgm:dir/>
          <dgm:animOne val="branch"/>
          <dgm:animLvl val="lvl"/>
          <dgm:resizeHandles/>
        </dgm:presLayoutVars>
      </dgm:prSet>
      <dgm:spPr/>
      <dgm:t>
        <a:bodyPr/>
        <a:lstStyle/>
        <a:p>
          <a:endParaRPr lang="es-CO"/>
        </a:p>
      </dgm:t>
    </dgm:pt>
    <dgm:pt modelId="{C0AB63DA-F52B-4A7F-9B69-20C0270EC427}" type="pres">
      <dgm:prSet presAssocID="{3D0884A0-4E4B-4AF3-B401-F780F8E64DCA}" presName="hierRoot1" presStyleCnt="0">
        <dgm:presLayoutVars>
          <dgm:hierBranch val="init"/>
        </dgm:presLayoutVars>
      </dgm:prSet>
      <dgm:spPr/>
    </dgm:pt>
    <dgm:pt modelId="{1BBFEEB3-3339-40FB-A0A9-563C8AD907CB}" type="pres">
      <dgm:prSet presAssocID="{3D0884A0-4E4B-4AF3-B401-F780F8E64DCA}" presName="rootComposite1" presStyleCnt="0"/>
      <dgm:spPr/>
    </dgm:pt>
    <dgm:pt modelId="{20B6BA90-158C-4C36-B266-C68E5A4EC01D}" type="pres">
      <dgm:prSet presAssocID="{3D0884A0-4E4B-4AF3-B401-F780F8E64DCA}" presName="rootText1" presStyleLbl="node0" presStyleIdx="0" presStyleCnt="1" custScaleX="230468" custScaleY="82233">
        <dgm:presLayoutVars>
          <dgm:chPref val="3"/>
        </dgm:presLayoutVars>
      </dgm:prSet>
      <dgm:spPr/>
      <dgm:t>
        <a:bodyPr/>
        <a:lstStyle/>
        <a:p>
          <a:endParaRPr lang="es-CO"/>
        </a:p>
      </dgm:t>
    </dgm:pt>
    <dgm:pt modelId="{51D5CA73-46FE-43CB-A6B3-720FD3F99F94}" type="pres">
      <dgm:prSet presAssocID="{3D0884A0-4E4B-4AF3-B401-F780F8E64DCA}" presName="rootConnector1" presStyleLbl="node1" presStyleIdx="0" presStyleCnt="0"/>
      <dgm:spPr/>
      <dgm:t>
        <a:bodyPr/>
        <a:lstStyle/>
        <a:p>
          <a:endParaRPr lang="es-CO"/>
        </a:p>
      </dgm:t>
    </dgm:pt>
    <dgm:pt modelId="{E7B6B474-9C59-4ACF-9B39-E93657719D69}" type="pres">
      <dgm:prSet presAssocID="{3D0884A0-4E4B-4AF3-B401-F780F8E64DCA}" presName="hierChild2" presStyleCnt="0"/>
      <dgm:spPr/>
    </dgm:pt>
    <dgm:pt modelId="{C26E423B-39EC-42FD-B4D6-8EFF52AEF4E1}" type="pres">
      <dgm:prSet presAssocID="{5FEACEE3-7687-44DE-AAEC-A174BCD4D5C4}" presName="Name37" presStyleLbl="parChTrans1D2" presStyleIdx="0" presStyleCnt="4"/>
      <dgm:spPr/>
      <dgm:t>
        <a:bodyPr/>
        <a:lstStyle/>
        <a:p>
          <a:endParaRPr lang="es-CO"/>
        </a:p>
      </dgm:t>
    </dgm:pt>
    <dgm:pt modelId="{B6E1A2DE-477E-43EE-B9E0-B595CE9FFB6A}" type="pres">
      <dgm:prSet presAssocID="{903EB12D-1904-4347-8CA7-907BA8CF6DC1}" presName="hierRoot2" presStyleCnt="0">
        <dgm:presLayoutVars>
          <dgm:hierBranch val="init"/>
        </dgm:presLayoutVars>
      </dgm:prSet>
      <dgm:spPr/>
    </dgm:pt>
    <dgm:pt modelId="{BD60F24B-060D-4312-AE60-85168C624CE8}" type="pres">
      <dgm:prSet presAssocID="{903EB12D-1904-4347-8CA7-907BA8CF6DC1}" presName="rootComposite" presStyleCnt="0"/>
      <dgm:spPr/>
    </dgm:pt>
    <dgm:pt modelId="{E85F8B41-98A3-4F03-873D-DFE61CFEAE86}" type="pres">
      <dgm:prSet presAssocID="{903EB12D-1904-4347-8CA7-907BA8CF6DC1}" presName="rootText" presStyleLbl="node2" presStyleIdx="0" presStyleCnt="3">
        <dgm:presLayoutVars>
          <dgm:chPref val="3"/>
        </dgm:presLayoutVars>
      </dgm:prSet>
      <dgm:spPr/>
      <dgm:t>
        <a:bodyPr/>
        <a:lstStyle/>
        <a:p>
          <a:endParaRPr lang="es-CO"/>
        </a:p>
      </dgm:t>
    </dgm:pt>
    <dgm:pt modelId="{E7AD508A-7F25-404F-BFDA-6170837F6D23}" type="pres">
      <dgm:prSet presAssocID="{903EB12D-1904-4347-8CA7-907BA8CF6DC1}" presName="rootConnector" presStyleLbl="node2" presStyleIdx="0" presStyleCnt="3"/>
      <dgm:spPr/>
      <dgm:t>
        <a:bodyPr/>
        <a:lstStyle/>
        <a:p>
          <a:endParaRPr lang="es-CO"/>
        </a:p>
      </dgm:t>
    </dgm:pt>
    <dgm:pt modelId="{C859C03B-3C6F-469F-BA0A-56B39FF139AE}" type="pres">
      <dgm:prSet presAssocID="{903EB12D-1904-4347-8CA7-907BA8CF6DC1}" presName="hierChild4" presStyleCnt="0"/>
      <dgm:spPr/>
    </dgm:pt>
    <dgm:pt modelId="{24C2C40D-2055-4993-A826-881B37E4D086}" type="pres">
      <dgm:prSet presAssocID="{903EB12D-1904-4347-8CA7-907BA8CF6DC1}" presName="hierChild5" presStyleCnt="0"/>
      <dgm:spPr/>
    </dgm:pt>
    <dgm:pt modelId="{97CDF49C-1653-4589-99A3-3E5ECFC2796E}" type="pres">
      <dgm:prSet presAssocID="{33AFB0A3-A111-4074-8DFA-EE54B261E306}" presName="Name37" presStyleLbl="parChTrans1D2" presStyleIdx="1" presStyleCnt="4"/>
      <dgm:spPr/>
      <dgm:t>
        <a:bodyPr/>
        <a:lstStyle/>
        <a:p>
          <a:endParaRPr lang="es-CO"/>
        </a:p>
      </dgm:t>
    </dgm:pt>
    <dgm:pt modelId="{1932108C-DDB8-42EF-A855-95D522A37BBF}" type="pres">
      <dgm:prSet presAssocID="{3B4A5E71-5BC6-4531-828D-1D5368F65C06}" presName="hierRoot2" presStyleCnt="0">
        <dgm:presLayoutVars>
          <dgm:hierBranch val="init"/>
        </dgm:presLayoutVars>
      </dgm:prSet>
      <dgm:spPr/>
    </dgm:pt>
    <dgm:pt modelId="{EEC9226C-FA94-48D3-B674-BCBD68961F99}" type="pres">
      <dgm:prSet presAssocID="{3B4A5E71-5BC6-4531-828D-1D5368F65C06}" presName="rootComposite" presStyleCnt="0"/>
      <dgm:spPr/>
    </dgm:pt>
    <dgm:pt modelId="{E6D2A731-A638-453D-8A8A-F91F0158EAE9}" type="pres">
      <dgm:prSet presAssocID="{3B4A5E71-5BC6-4531-828D-1D5368F65C06}" presName="rootText" presStyleLbl="node2" presStyleIdx="1" presStyleCnt="3" custScaleX="88466" custScaleY="54813" custLinFactY="-47056" custLinFactNeighborX="58178" custLinFactNeighborY="-100000">
        <dgm:presLayoutVars>
          <dgm:chPref val="3"/>
        </dgm:presLayoutVars>
      </dgm:prSet>
      <dgm:spPr/>
      <dgm:t>
        <a:bodyPr/>
        <a:lstStyle/>
        <a:p>
          <a:endParaRPr lang="es-CO"/>
        </a:p>
      </dgm:t>
    </dgm:pt>
    <dgm:pt modelId="{77497465-C326-4D93-8DF2-60CDF2F81B36}" type="pres">
      <dgm:prSet presAssocID="{3B4A5E71-5BC6-4531-828D-1D5368F65C06}" presName="rootConnector" presStyleLbl="node2" presStyleIdx="1" presStyleCnt="3"/>
      <dgm:spPr/>
      <dgm:t>
        <a:bodyPr/>
        <a:lstStyle/>
        <a:p>
          <a:endParaRPr lang="es-CO"/>
        </a:p>
      </dgm:t>
    </dgm:pt>
    <dgm:pt modelId="{ECAD0724-AB9C-4829-853B-97CF98B2C9B5}" type="pres">
      <dgm:prSet presAssocID="{3B4A5E71-5BC6-4531-828D-1D5368F65C06}" presName="hierChild4" presStyleCnt="0"/>
      <dgm:spPr/>
    </dgm:pt>
    <dgm:pt modelId="{69D9689C-B466-40FC-9DE9-02D25ED22F49}" type="pres">
      <dgm:prSet presAssocID="{3B4A5E71-5BC6-4531-828D-1D5368F65C06}" presName="hierChild5" presStyleCnt="0"/>
      <dgm:spPr/>
    </dgm:pt>
    <dgm:pt modelId="{2A2CD441-E590-4F78-A207-6FDA682E0161}" type="pres">
      <dgm:prSet presAssocID="{49BD3BEA-C96A-47A7-8DC5-20C040E5A405}" presName="Name37" presStyleLbl="parChTrans1D2" presStyleIdx="2" presStyleCnt="4"/>
      <dgm:spPr/>
      <dgm:t>
        <a:bodyPr/>
        <a:lstStyle/>
        <a:p>
          <a:endParaRPr lang="es-CO"/>
        </a:p>
      </dgm:t>
    </dgm:pt>
    <dgm:pt modelId="{40682FC3-0117-4CB7-8C96-D13960E6FA84}" type="pres">
      <dgm:prSet presAssocID="{4762DE45-9051-4E2C-A9F2-7C621E4F52A0}" presName="hierRoot2" presStyleCnt="0">
        <dgm:presLayoutVars>
          <dgm:hierBranch val="init"/>
        </dgm:presLayoutVars>
      </dgm:prSet>
      <dgm:spPr/>
    </dgm:pt>
    <dgm:pt modelId="{B0189ED1-F23C-4E8D-B5C1-51538E40E713}" type="pres">
      <dgm:prSet presAssocID="{4762DE45-9051-4E2C-A9F2-7C621E4F52A0}" presName="rootComposite" presStyleCnt="0"/>
      <dgm:spPr/>
    </dgm:pt>
    <dgm:pt modelId="{B5D54A05-05EE-4311-91CA-BB018706B9DB}" type="pres">
      <dgm:prSet presAssocID="{4762DE45-9051-4E2C-A9F2-7C621E4F52A0}" presName="rootText" presStyleLbl="node2" presStyleIdx="2" presStyleCnt="3" custScaleX="124928" custLinFactNeighborX="-537" custLinFactNeighborY="-22729">
        <dgm:presLayoutVars>
          <dgm:chPref val="3"/>
        </dgm:presLayoutVars>
      </dgm:prSet>
      <dgm:spPr/>
      <dgm:t>
        <a:bodyPr/>
        <a:lstStyle/>
        <a:p>
          <a:endParaRPr lang="es-CO"/>
        </a:p>
      </dgm:t>
    </dgm:pt>
    <dgm:pt modelId="{CDACFFAD-6B88-4D92-94EA-924A4B4581AC}" type="pres">
      <dgm:prSet presAssocID="{4762DE45-9051-4E2C-A9F2-7C621E4F52A0}" presName="rootConnector" presStyleLbl="node2" presStyleIdx="2" presStyleCnt="3"/>
      <dgm:spPr/>
      <dgm:t>
        <a:bodyPr/>
        <a:lstStyle/>
        <a:p>
          <a:endParaRPr lang="es-CO"/>
        </a:p>
      </dgm:t>
    </dgm:pt>
    <dgm:pt modelId="{932F8DBB-4FC0-4DF5-A2AD-957A03FA4C07}" type="pres">
      <dgm:prSet presAssocID="{4762DE45-9051-4E2C-A9F2-7C621E4F52A0}" presName="hierChild4" presStyleCnt="0"/>
      <dgm:spPr/>
    </dgm:pt>
    <dgm:pt modelId="{06CBBDE7-0439-480F-A5E4-0275F5B1A105}" type="pres">
      <dgm:prSet presAssocID="{4762DE45-9051-4E2C-A9F2-7C621E4F52A0}" presName="hierChild5" presStyleCnt="0"/>
      <dgm:spPr/>
    </dgm:pt>
    <dgm:pt modelId="{DA18A521-98C7-441C-9276-CF5798BFEA50}" type="pres">
      <dgm:prSet presAssocID="{3D0884A0-4E4B-4AF3-B401-F780F8E64DCA}" presName="hierChild3" presStyleCnt="0"/>
      <dgm:spPr/>
    </dgm:pt>
    <dgm:pt modelId="{067E6422-9A17-4ED8-BD8D-8381F0FFA89F}" type="pres">
      <dgm:prSet presAssocID="{00934DFF-EA9C-495B-8A99-8A0414D0E1D3}" presName="Name111" presStyleLbl="parChTrans1D2" presStyleIdx="3" presStyleCnt="4"/>
      <dgm:spPr/>
      <dgm:t>
        <a:bodyPr/>
        <a:lstStyle/>
        <a:p>
          <a:endParaRPr lang="es-CO"/>
        </a:p>
      </dgm:t>
    </dgm:pt>
    <dgm:pt modelId="{9EF4A778-C543-4F78-86A7-00A9F08A8E49}" type="pres">
      <dgm:prSet presAssocID="{8C6D9915-9EF0-4EAC-AD66-CCCA7628DEAD}" presName="hierRoot3" presStyleCnt="0">
        <dgm:presLayoutVars>
          <dgm:hierBranch val="init"/>
        </dgm:presLayoutVars>
      </dgm:prSet>
      <dgm:spPr/>
    </dgm:pt>
    <dgm:pt modelId="{05D39360-02AE-4531-91F3-9622B854DA70}" type="pres">
      <dgm:prSet presAssocID="{8C6D9915-9EF0-4EAC-AD66-CCCA7628DEAD}" presName="rootComposite3" presStyleCnt="0"/>
      <dgm:spPr/>
    </dgm:pt>
    <dgm:pt modelId="{EB8883B1-DB62-4520-89DD-4FBF259A9D79}" type="pres">
      <dgm:prSet presAssocID="{8C6D9915-9EF0-4EAC-AD66-CCCA7628DEAD}" presName="rootText3" presStyleLbl="asst1" presStyleIdx="0" presStyleCnt="1" custScaleX="103404" custScaleY="67668" custLinFactNeighborX="1702" custLinFactNeighborY="1009">
        <dgm:presLayoutVars>
          <dgm:chPref val="3"/>
        </dgm:presLayoutVars>
      </dgm:prSet>
      <dgm:spPr/>
      <dgm:t>
        <a:bodyPr/>
        <a:lstStyle/>
        <a:p>
          <a:endParaRPr lang="es-CO"/>
        </a:p>
      </dgm:t>
    </dgm:pt>
    <dgm:pt modelId="{7D10FE8B-6F5B-4702-9AF3-99AFB533B12E}" type="pres">
      <dgm:prSet presAssocID="{8C6D9915-9EF0-4EAC-AD66-CCCA7628DEAD}" presName="rootConnector3" presStyleLbl="asst1" presStyleIdx="0" presStyleCnt="1"/>
      <dgm:spPr/>
      <dgm:t>
        <a:bodyPr/>
        <a:lstStyle/>
        <a:p>
          <a:endParaRPr lang="es-CO"/>
        </a:p>
      </dgm:t>
    </dgm:pt>
    <dgm:pt modelId="{598309A0-D47F-421A-9762-5ED2E91EA0D0}" type="pres">
      <dgm:prSet presAssocID="{8C6D9915-9EF0-4EAC-AD66-CCCA7628DEAD}" presName="hierChild6" presStyleCnt="0"/>
      <dgm:spPr/>
    </dgm:pt>
    <dgm:pt modelId="{0C40B48F-1969-495C-A176-D0392A0FCA10}" type="pres">
      <dgm:prSet presAssocID="{8C6D9915-9EF0-4EAC-AD66-CCCA7628DEAD}" presName="hierChild7" presStyleCnt="0"/>
      <dgm:spPr/>
    </dgm:pt>
  </dgm:ptLst>
  <dgm:cxnLst>
    <dgm:cxn modelId="{0E8012A5-85D0-4A0E-BC19-4514CD1AAF0B}" type="presOf" srcId="{4762DE45-9051-4E2C-A9F2-7C621E4F52A0}" destId="{CDACFFAD-6B88-4D92-94EA-924A4B4581AC}" srcOrd="1" destOrd="0" presId="urn:microsoft.com/office/officeart/2005/8/layout/orgChart1"/>
    <dgm:cxn modelId="{4ECDD017-7CDD-4E7E-ADAA-773FBE544A22}" type="presOf" srcId="{5FEACEE3-7687-44DE-AAEC-A174BCD4D5C4}" destId="{C26E423B-39EC-42FD-B4D6-8EFF52AEF4E1}" srcOrd="0" destOrd="0" presId="urn:microsoft.com/office/officeart/2005/8/layout/orgChart1"/>
    <dgm:cxn modelId="{A58BA35F-944C-43D9-A491-59D999F6DFF4}" type="presOf" srcId="{903EB12D-1904-4347-8CA7-907BA8CF6DC1}" destId="{E7AD508A-7F25-404F-BFDA-6170837F6D23}" srcOrd="1" destOrd="0" presId="urn:microsoft.com/office/officeart/2005/8/layout/orgChart1"/>
    <dgm:cxn modelId="{EAEA5492-5993-4EAA-8461-2EC3F5E0B34B}" type="presOf" srcId="{3D0884A0-4E4B-4AF3-B401-F780F8E64DCA}" destId="{20B6BA90-158C-4C36-B266-C68E5A4EC01D}" srcOrd="0" destOrd="0" presId="urn:microsoft.com/office/officeart/2005/8/layout/orgChart1"/>
    <dgm:cxn modelId="{9030CCFC-3D9B-48E4-8601-9AD9925B27C3}" type="presOf" srcId="{33AFB0A3-A111-4074-8DFA-EE54B261E306}" destId="{97CDF49C-1653-4589-99A3-3E5ECFC2796E}" srcOrd="0" destOrd="0" presId="urn:microsoft.com/office/officeart/2005/8/layout/orgChart1"/>
    <dgm:cxn modelId="{AFD48EEE-2DBE-405C-966B-D3D1F1BB5C64}" type="presOf" srcId="{8C6D9915-9EF0-4EAC-AD66-CCCA7628DEAD}" destId="{7D10FE8B-6F5B-4702-9AF3-99AFB533B12E}" srcOrd="1" destOrd="0" presId="urn:microsoft.com/office/officeart/2005/8/layout/orgChart1"/>
    <dgm:cxn modelId="{D305E04E-9FC6-4404-A2F3-BBA850A9C866}" srcId="{14A19F0F-2A0A-445E-86E3-BA023C205F58}" destId="{3D0884A0-4E4B-4AF3-B401-F780F8E64DCA}" srcOrd="0" destOrd="0" parTransId="{9ADDC66F-687A-4DCF-B958-686533E9C4C7}" sibTransId="{B4F712C7-DFC4-4CFF-AE83-EA46CFD8A5EF}"/>
    <dgm:cxn modelId="{79D17785-1C16-47D0-9276-4837D296D9BF}" srcId="{3D0884A0-4E4B-4AF3-B401-F780F8E64DCA}" destId="{8C6D9915-9EF0-4EAC-AD66-CCCA7628DEAD}" srcOrd="0" destOrd="0" parTransId="{00934DFF-EA9C-495B-8A99-8A0414D0E1D3}" sibTransId="{CCFFCBC0-0EDA-4FCE-9D9A-37DCF56DB71C}"/>
    <dgm:cxn modelId="{EF6AE7D8-342C-40C5-968C-990FF63ADDEE}" type="presOf" srcId="{4762DE45-9051-4E2C-A9F2-7C621E4F52A0}" destId="{B5D54A05-05EE-4311-91CA-BB018706B9DB}" srcOrd="0" destOrd="0" presId="urn:microsoft.com/office/officeart/2005/8/layout/orgChart1"/>
    <dgm:cxn modelId="{6ACACA67-E416-4BEE-94F8-81DD7A04779D}" type="presOf" srcId="{3D0884A0-4E4B-4AF3-B401-F780F8E64DCA}" destId="{51D5CA73-46FE-43CB-A6B3-720FD3F99F94}" srcOrd="1" destOrd="0" presId="urn:microsoft.com/office/officeart/2005/8/layout/orgChart1"/>
    <dgm:cxn modelId="{4B6CB85D-5530-43DA-8D44-F9F17D8C1D71}" type="presOf" srcId="{14A19F0F-2A0A-445E-86E3-BA023C205F58}" destId="{2D631BE4-3ABD-4F8F-800D-452CED05D6A2}" srcOrd="0" destOrd="0" presId="urn:microsoft.com/office/officeart/2005/8/layout/orgChart1"/>
    <dgm:cxn modelId="{5F97F55A-A960-4A2B-B2F7-17C3C0305E6C}" srcId="{3D0884A0-4E4B-4AF3-B401-F780F8E64DCA}" destId="{3B4A5E71-5BC6-4531-828D-1D5368F65C06}" srcOrd="2" destOrd="0" parTransId="{33AFB0A3-A111-4074-8DFA-EE54B261E306}" sibTransId="{59CB1079-A36B-4849-B3CB-1E114C6154D7}"/>
    <dgm:cxn modelId="{59E2ADF0-DB4B-4BAD-9A0D-E6CE5CAAB94D}" type="presOf" srcId="{3B4A5E71-5BC6-4531-828D-1D5368F65C06}" destId="{E6D2A731-A638-453D-8A8A-F91F0158EAE9}" srcOrd="0" destOrd="0" presId="urn:microsoft.com/office/officeart/2005/8/layout/orgChart1"/>
    <dgm:cxn modelId="{8D3D47CB-0471-40FB-8132-6DC354E6E21F}" srcId="{3D0884A0-4E4B-4AF3-B401-F780F8E64DCA}" destId="{903EB12D-1904-4347-8CA7-907BA8CF6DC1}" srcOrd="1" destOrd="0" parTransId="{5FEACEE3-7687-44DE-AAEC-A174BCD4D5C4}" sibTransId="{236DAC40-9B88-4149-8768-D71B43EF3FC4}"/>
    <dgm:cxn modelId="{EF08966F-A271-44DA-8B2C-EA946996B26A}" type="presOf" srcId="{00934DFF-EA9C-495B-8A99-8A0414D0E1D3}" destId="{067E6422-9A17-4ED8-BD8D-8381F0FFA89F}" srcOrd="0" destOrd="0" presId="urn:microsoft.com/office/officeart/2005/8/layout/orgChart1"/>
    <dgm:cxn modelId="{AEDE7656-A8A2-42A4-9DD1-E2406C9D62C0}" type="presOf" srcId="{3B4A5E71-5BC6-4531-828D-1D5368F65C06}" destId="{77497465-C326-4D93-8DF2-60CDF2F81B36}" srcOrd="1" destOrd="0" presId="urn:microsoft.com/office/officeart/2005/8/layout/orgChart1"/>
    <dgm:cxn modelId="{0BE32AB6-A2C3-40E7-B20B-DECC994BF3EE}" srcId="{3D0884A0-4E4B-4AF3-B401-F780F8E64DCA}" destId="{4762DE45-9051-4E2C-A9F2-7C621E4F52A0}" srcOrd="3" destOrd="0" parTransId="{49BD3BEA-C96A-47A7-8DC5-20C040E5A405}" sibTransId="{4691F789-5B6B-498F-8E37-A36AC81D0A03}"/>
    <dgm:cxn modelId="{4311A536-4EF8-48DE-BA80-042EAAC954AD}" type="presOf" srcId="{903EB12D-1904-4347-8CA7-907BA8CF6DC1}" destId="{E85F8B41-98A3-4F03-873D-DFE61CFEAE86}" srcOrd="0" destOrd="0" presId="urn:microsoft.com/office/officeart/2005/8/layout/orgChart1"/>
    <dgm:cxn modelId="{EC0D1738-EFF2-4980-BD8F-3533C2767C69}" type="presOf" srcId="{49BD3BEA-C96A-47A7-8DC5-20C040E5A405}" destId="{2A2CD441-E590-4F78-A207-6FDA682E0161}" srcOrd="0" destOrd="0" presId="urn:microsoft.com/office/officeart/2005/8/layout/orgChart1"/>
    <dgm:cxn modelId="{C355E379-12F6-45E8-A56C-B2C5A5BE7D81}" type="presOf" srcId="{8C6D9915-9EF0-4EAC-AD66-CCCA7628DEAD}" destId="{EB8883B1-DB62-4520-89DD-4FBF259A9D79}" srcOrd="0" destOrd="0" presId="urn:microsoft.com/office/officeart/2005/8/layout/orgChart1"/>
    <dgm:cxn modelId="{94CA5D6C-62F6-458F-AB29-C51D1C735192}" type="presParOf" srcId="{2D631BE4-3ABD-4F8F-800D-452CED05D6A2}" destId="{C0AB63DA-F52B-4A7F-9B69-20C0270EC427}" srcOrd="0" destOrd="0" presId="urn:microsoft.com/office/officeart/2005/8/layout/orgChart1"/>
    <dgm:cxn modelId="{A96CE25B-348A-4098-8179-156A97DEEDF4}" type="presParOf" srcId="{C0AB63DA-F52B-4A7F-9B69-20C0270EC427}" destId="{1BBFEEB3-3339-40FB-A0A9-563C8AD907CB}" srcOrd="0" destOrd="0" presId="urn:microsoft.com/office/officeart/2005/8/layout/orgChart1"/>
    <dgm:cxn modelId="{03D3956D-DCA4-407C-A68D-6726D6105879}" type="presParOf" srcId="{1BBFEEB3-3339-40FB-A0A9-563C8AD907CB}" destId="{20B6BA90-158C-4C36-B266-C68E5A4EC01D}" srcOrd="0" destOrd="0" presId="urn:microsoft.com/office/officeart/2005/8/layout/orgChart1"/>
    <dgm:cxn modelId="{6CBEC701-4BB9-42EA-A748-63B23DA1DFBF}" type="presParOf" srcId="{1BBFEEB3-3339-40FB-A0A9-563C8AD907CB}" destId="{51D5CA73-46FE-43CB-A6B3-720FD3F99F94}" srcOrd="1" destOrd="0" presId="urn:microsoft.com/office/officeart/2005/8/layout/orgChart1"/>
    <dgm:cxn modelId="{BD4AF0B4-D1FF-441F-B251-39FDED90007A}" type="presParOf" srcId="{C0AB63DA-F52B-4A7F-9B69-20C0270EC427}" destId="{E7B6B474-9C59-4ACF-9B39-E93657719D69}" srcOrd="1" destOrd="0" presId="urn:microsoft.com/office/officeart/2005/8/layout/orgChart1"/>
    <dgm:cxn modelId="{45FFC74B-3EC6-4680-9202-2E98BE8B58BC}" type="presParOf" srcId="{E7B6B474-9C59-4ACF-9B39-E93657719D69}" destId="{C26E423B-39EC-42FD-B4D6-8EFF52AEF4E1}" srcOrd="0" destOrd="0" presId="urn:microsoft.com/office/officeart/2005/8/layout/orgChart1"/>
    <dgm:cxn modelId="{9B5B5776-9A51-44B0-A4A4-00219A479E1A}" type="presParOf" srcId="{E7B6B474-9C59-4ACF-9B39-E93657719D69}" destId="{B6E1A2DE-477E-43EE-B9E0-B595CE9FFB6A}" srcOrd="1" destOrd="0" presId="urn:microsoft.com/office/officeart/2005/8/layout/orgChart1"/>
    <dgm:cxn modelId="{91626B13-7CE6-4C5A-8FC6-5E62DF3A013A}" type="presParOf" srcId="{B6E1A2DE-477E-43EE-B9E0-B595CE9FFB6A}" destId="{BD60F24B-060D-4312-AE60-85168C624CE8}" srcOrd="0" destOrd="0" presId="urn:microsoft.com/office/officeart/2005/8/layout/orgChart1"/>
    <dgm:cxn modelId="{5DEE1D34-8318-4D2B-A469-4024DC18756C}" type="presParOf" srcId="{BD60F24B-060D-4312-AE60-85168C624CE8}" destId="{E85F8B41-98A3-4F03-873D-DFE61CFEAE86}" srcOrd="0" destOrd="0" presId="urn:microsoft.com/office/officeart/2005/8/layout/orgChart1"/>
    <dgm:cxn modelId="{4DBC2108-248B-46F8-8D66-9DFEF26775F2}" type="presParOf" srcId="{BD60F24B-060D-4312-AE60-85168C624CE8}" destId="{E7AD508A-7F25-404F-BFDA-6170837F6D23}" srcOrd="1" destOrd="0" presId="urn:microsoft.com/office/officeart/2005/8/layout/orgChart1"/>
    <dgm:cxn modelId="{A0AE7874-5996-4E1B-A279-A4E137CFAFEF}" type="presParOf" srcId="{B6E1A2DE-477E-43EE-B9E0-B595CE9FFB6A}" destId="{C859C03B-3C6F-469F-BA0A-56B39FF139AE}" srcOrd="1" destOrd="0" presId="urn:microsoft.com/office/officeart/2005/8/layout/orgChart1"/>
    <dgm:cxn modelId="{D8857085-E687-4C9F-9F45-8C0DA4B42B32}" type="presParOf" srcId="{B6E1A2DE-477E-43EE-B9E0-B595CE9FFB6A}" destId="{24C2C40D-2055-4993-A826-881B37E4D086}" srcOrd="2" destOrd="0" presId="urn:microsoft.com/office/officeart/2005/8/layout/orgChart1"/>
    <dgm:cxn modelId="{BEED8DA7-5001-4D19-A32A-29008F007C19}" type="presParOf" srcId="{E7B6B474-9C59-4ACF-9B39-E93657719D69}" destId="{97CDF49C-1653-4589-99A3-3E5ECFC2796E}" srcOrd="2" destOrd="0" presId="urn:microsoft.com/office/officeart/2005/8/layout/orgChart1"/>
    <dgm:cxn modelId="{444F6DF5-3667-4572-A03B-18582276DE8B}" type="presParOf" srcId="{E7B6B474-9C59-4ACF-9B39-E93657719D69}" destId="{1932108C-DDB8-42EF-A855-95D522A37BBF}" srcOrd="3" destOrd="0" presId="urn:microsoft.com/office/officeart/2005/8/layout/orgChart1"/>
    <dgm:cxn modelId="{9EE6E57F-B373-401F-9A71-0B3BB246923D}" type="presParOf" srcId="{1932108C-DDB8-42EF-A855-95D522A37BBF}" destId="{EEC9226C-FA94-48D3-B674-BCBD68961F99}" srcOrd="0" destOrd="0" presId="urn:microsoft.com/office/officeart/2005/8/layout/orgChart1"/>
    <dgm:cxn modelId="{9B0DAD4B-8391-466C-B886-D5211436E095}" type="presParOf" srcId="{EEC9226C-FA94-48D3-B674-BCBD68961F99}" destId="{E6D2A731-A638-453D-8A8A-F91F0158EAE9}" srcOrd="0" destOrd="0" presId="urn:microsoft.com/office/officeart/2005/8/layout/orgChart1"/>
    <dgm:cxn modelId="{0E5BD775-3A8B-4885-8CD0-0DDC33A1D949}" type="presParOf" srcId="{EEC9226C-FA94-48D3-B674-BCBD68961F99}" destId="{77497465-C326-4D93-8DF2-60CDF2F81B36}" srcOrd="1" destOrd="0" presId="urn:microsoft.com/office/officeart/2005/8/layout/orgChart1"/>
    <dgm:cxn modelId="{D37D88D0-DB10-405D-882A-F88DF6AC255D}" type="presParOf" srcId="{1932108C-DDB8-42EF-A855-95D522A37BBF}" destId="{ECAD0724-AB9C-4829-853B-97CF98B2C9B5}" srcOrd="1" destOrd="0" presId="urn:microsoft.com/office/officeart/2005/8/layout/orgChart1"/>
    <dgm:cxn modelId="{8D9C8C45-6C5A-4297-BC58-F1BA030B605D}" type="presParOf" srcId="{1932108C-DDB8-42EF-A855-95D522A37BBF}" destId="{69D9689C-B466-40FC-9DE9-02D25ED22F49}" srcOrd="2" destOrd="0" presId="urn:microsoft.com/office/officeart/2005/8/layout/orgChart1"/>
    <dgm:cxn modelId="{11A9DF7A-2DA3-4F69-B32E-2D7C03A40D69}" type="presParOf" srcId="{E7B6B474-9C59-4ACF-9B39-E93657719D69}" destId="{2A2CD441-E590-4F78-A207-6FDA682E0161}" srcOrd="4" destOrd="0" presId="urn:microsoft.com/office/officeart/2005/8/layout/orgChart1"/>
    <dgm:cxn modelId="{1E2E1CE2-6D10-4374-80D6-AD847B4A8F48}" type="presParOf" srcId="{E7B6B474-9C59-4ACF-9B39-E93657719D69}" destId="{40682FC3-0117-4CB7-8C96-D13960E6FA84}" srcOrd="5" destOrd="0" presId="urn:microsoft.com/office/officeart/2005/8/layout/orgChart1"/>
    <dgm:cxn modelId="{48277B31-7E8A-4A7B-A236-0C99E3B04CAB}" type="presParOf" srcId="{40682FC3-0117-4CB7-8C96-D13960E6FA84}" destId="{B0189ED1-F23C-4E8D-B5C1-51538E40E713}" srcOrd="0" destOrd="0" presId="urn:microsoft.com/office/officeart/2005/8/layout/orgChart1"/>
    <dgm:cxn modelId="{48E500A8-8CBF-4244-B814-91DE400A60E3}" type="presParOf" srcId="{B0189ED1-F23C-4E8D-B5C1-51538E40E713}" destId="{B5D54A05-05EE-4311-91CA-BB018706B9DB}" srcOrd="0" destOrd="0" presId="urn:microsoft.com/office/officeart/2005/8/layout/orgChart1"/>
    <dgm:cxn modelId="{71CAA18E-1B4F-4B0D-B4A5-678BAF204997}" type="presParOf" srcId="{B0189ED1-F23C-4E8D-B5C1-51538E40E713}" destId="{CDACFFAD-6B88-4D92-94EA-924A4B4581AC}" srcOrd="1" destOrd="0" presId="urn:microsoft.com/office/officeart/2005/8/layout/orgChart1"/>
    <dgm:cxn modelId="{9A61D4B4-1C59-413E-B88D-26CDC7E17362}" type="presParOf" srcId="{40682FC3-0117-4CB7-8C96-D13960E6FA84}" destId="{932F8DBB-4FC0-4DF5-A2AD-957A03FA4C07}" srcOrd="1" destOrd="0" presId="urn:microsoft.com/office/officeart/2005/8/layout/orgChart1"/>
    <dgm:cxn modelId="{04FE453D-6E6F-4700-80D8-7AAB7F82991D}" type="presParOf" srcId="{40682FC3-0117-4CB7-8C96-D13960E6FA84}" destId="{06CBBDE7-0439-480F-A5E4-0275F5B1A105}" srcOrd="2" destOrd="0" presId="urn:microsoft.com/office/officeart/2005/8/layout/orgChart1"/>
    <dgm:cxn modelId="{C933310D-6A59-45FA-9AEB-8EDFB21B5224}" type="presParOf" srcId="{C0AB63DA-F52B-4A7F-9B69-20C0270EC427}" destId="{DA18A521-98C7-441C-9276-CF5798BFEA50}" srcOrd="2" destOrd="0" presId="urn:microsoft.com/office/officeart/2005/8/layout/orgChart1"/>
    <dgm:cxn modelId="{8D588588-62EF-4B66-B1C1-D1E5A7B0F13C}" type="presParOf" srcId="{DA18A521-98C7-441C-9276-CF5798BFEA50}" destId="{067E6422-9A17-4ED8-BD8D-8381F0FFA89F}" srcOrd="0" destOrd="0" presId="urn:microsoft.com/office/officeart/2005/8/layout/orgChart1"/>
    <dgm:cxn modelId="{54CB58ED-88ED-4E6E-923E-170CA19F72A5}" type="presParOf" srcId="{DA18A521-98C7-441C-9276-CF5798BFEA50}" destId="{9EF4A778-C543-4F78-86A7-00A9F08A8E49}" srcOrd="1" destOrd="0" presId="urn:microsoft.com/office/officeart/2005/8/layout/orgChart1"/>
    <dgm:cxn modelId="{17ADCBD7-8796-4AB9-BFA9-41EFE2202460}" type="presParOf" srcId="{9EF4A778-C543-4F78-86A7-00A9F08A8E49}" destId="{05D39360-02AE-4531-91F3-9622B854DA70}" srcOrd="0" destOrd="0" presId="urn:microsoft.com/office/officeart/2005/8/layout/orgChart1"/>
    <dgm:cxn modelId="{3DC4B884-2DA3-44FC-BCB2-B09F544FA246}" type="presParOf" srcId="{05D39360-02AE-4531-91F3-9622B854DA70}" destId="{EB8883B1-DB62-4520-89DD-4FBF259A9D79}" srcOrd="0" destOrd="0" presId="urn:microsoft.com/office/officeart/2005/8/layout/orgChart1"/>
    <dgm:cxn modelId="{A2ED790A-5AF0-41DF-8B91-99CE6F0DB47F}" type="presParOf" srcId="{05D39360-02AE-4531-91F3-9622B854DA70}" destId="{7D10FE8B-6F5B-4702-9AF3-99AFB533B12E}" srcOrd="1" destOrd="0" presId="urn:microsoft.com/office/officeart/2005/8/layout/orgChart1"/>
    <dgm:cxn modelId="{AA29DCF8-92FF-4520-ADE2-1D173649217C}" type="presParOf" srcId="{9EF4A778-C543-4F78-86A7-00A9F08A8E49}" destId="{598309A0-D47F-421A-9762-5ED2E91EA0D0}" srcOrd="1" destOrd="0" presId="urn:microsoft.com/office/officeart/2005/8/layout/orgChart1"/>
    <dgm:cxn modelId="{9D76CDBA-72ED-403F-B306-87B0C5A0D2AC}" type="presParOf" srcId="{9EF4A778-C543-4F78-86A7-00A9F08A8E49}" destId="{0C40B48F-1969-495C-A176-D0392A0FCA10}"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F06A5-5D40-456D-92A8-6E184AB6EDFE}" type="datetimeFigureOut">
              <a:rPr lang="es-CO" smtClean="0"/>
              <a:pPr/>
              <a:t>31/05/2020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3A829A-EFD0-4588-99A7-6D3D3D57FF04}"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483A829A-EFD0-4588-99A7-6D3D3D57FF04}" type="slidenum">
              <a:rPr lang="es-CO" smtClean="0"/>
              <a:pPr/>
              <a:t>2</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CF92025-31CD-46AC-B2AC-96D98A78221E}" type="datetimeFigureOut">
              <a:rPr lang="es-CO" smtClean="0"/>
              <a:pPr/>
              <a:t>31/05/2020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2C89881C-EC61-45A7-8B09-E4DB98F7F838}"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2025-31CD-46AC-B2AC-96D98A78221E}" type="datetimeFigureOut">
              <a:rPr lang="es-CO" smtClean="0"/>
              <a:pPr/>
              <a:t>31/05/2020</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9881C-EC61-45A7-8B09-E4DB98F7F838}"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O"/>
          </a:p>
        </p:txBody>
      </p:sp>
      <p:sp>
        <p:nvSpPr>
          <p:cNvPr id="3" name="2 Subtítulo"/>
          <p:cNvSpPr>
            <a:spLocks noGrp="1"/>
          </p:cNvSpPr>
          <p:nvPr>
            <p:ph type="subTitle" idx="1"/>
          </p:nvPr>
        </p:nvSpPr>
        <p:spPr/>
        <p:txBody>
          <a:bodyPr/>
          <a:lstStyle/>
          <a:p>
            <a:endParaRPr lang="es-CO" dirty="0"/>
          </a:p>
        </p:txBody>
      </p:sp>
      <p:pic>
        <p:nvPicPr>
          <p:cNvPr id="1026" name="Picture 2" descr="C:\Users\cpe\Documents\tradición  oral 6.jpg"/>
          <p:cNvPicPr>
            <a:picLocks noChangeAspect="1" noChangeArrowheads="1"/>
          </p:cNvPicPr>
          <p:nvPr/>
        </p:nvPicPr>
        <p:blipFill>
          <a:blip r:embed="rId2"/>
          <a:srcRect/>
          <a:stretch>
            <a:fillRect/>
          </a:stretch>
        </p:blipFill>
        <p:spPr bwMode="auto">
          <a:xfrm>
            <a:off x="642910" y="928670"/>
            <a:ext cx="7858180" cy="50720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2050" name="Picture 2" descr="C:\Users\cpe\Documents\TRABALENGUAS.jpg"/>
          <p:cNvPicPr>
            <a:picLocks noGrp="1" noChangeAspect="1" noChangeArrowheads="1"/>
          </p:cNvPicPr>
          <p:nvPr>
            <p:ph idx="1"/>
          </p:nvPr>
        </p:nvPicPr>
        <p:blipFill>
          <a:blip r:embed="rId2"/>
          <a:srcRect/>
          <a:stretch>
            <a:fillRect/>
          </a:stretch>
        </p:blipFill>
        <p:spPr bwMode="auto">
          <a:xfrm>
            <a:off x="357158" y="285728"/>
            <a:ext cx="8358246" cy="57864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Las adivinanzas</a:t>
            </a:r>
            <a:endParaRPr lang="es-CO" dirty="0"/>
          </a:p>
        </p:txBody>
      </p:sp>
      <p:sp>
        <p:nvSpPr>
          <p:cNvPr id="3" name="2 Marcador de contenido"/>
          <p:cNvSpPr>
            <a:spLocks noGrp="1"/>
          </p:cNvSpPr>
          <p:nvPr>
            <p:ph idx="1"/>
          </p:nvPr>
        </p:nvSpPr>
        <p:spPr/>
        <p:txBody>
          <a:bodyPr>
            <a:normAutofit fontScale="85000" lnSpcReduction="10000"/>
          </a:bodyPr>
          <a:lstStyle/>
          <a:p>
            <a:pPr>
              <a:buNone/>
            </a:pPr>
            <a:endParaRPr lang="es-CO" dirty="0" smtClean="0"/>
          </a:p>
          <a:p>
            <a:pPr>
              <a:buNone/>
            </a:pPr>
            <a:r>
              <a:rPr lang="es-CO" dirty="0" smtClean="0"/>
              <a:t>    ¿Qué es la adivinanza? </a:t>
            </a:r>
          </a:p>
          <a:p>
            <a:pPr>
              <a:buNone/>
            </a:pPr>
            <a:r>
              <a:rPr lang="es-CO" dirty="0" smtClean="0"/>
              <a:t>     Es una ingeniosa descripción en verso, de un mensaje que el receptor debe descubrir. Es un tipo de poesía lírica popular, que se ha transmitido oralmente, y que los niños han hecho suyo, practicándolo, conservándolo, retocándolo, enriqueciéndolo y transmitiéndolo, y que nos llama, poderosamente, la atención por su gracia e ingenio y por su sorprendente y continua «perífrasis». La adivinanza es un género especialmente rico por la variedad de temas que trata.</a:t>
            </a:r>
          </a:p>
          <a:p>
            <a:endParaRPr lang="es-C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3074" name="Picture 2" descr="C:\Users\cpe\Documents\Adivinanzas.jpg"/>
          <p:cNvPicPr>
            <a:picLocks noGrp="1" noChangeAspect="1" noChangeArrowheads="1"/>
          </p:cNvPicPr>
          <p:nvPr>
            <p:ph idx="1"/>
          </p:nvPr>
        </p:nvPicPr>
        <p:blipFill>
          <a:blip r:embed="rId2"/>
          <a:srcRect/>
          <a:stretch>
            <a:fillRect/>
          </a:stretch>
        </p:blipFill>
        <p:spPr bwMode="auto">
          <a:xfrm>
            <a:off x="500034" y="285728"/>
            <a:ext cx="8215370" cy="584043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Las coplas</a:t>
            </a:r>
            <a:endParaRPr lang="es-CO" dirty="0"/>
          </a:p>
        </p:txBody>
      </p:sp>
      <p:sp>
        <p:nvSpPr>
          <p:cNvPr id="3" name="2 Marcador de contenido"/>
          <p:cNvSpPr>
            <a:spLocks noGrp="1"/>
          </p:cNvSpPr>
          <p:nvPr>
            <p:ph idx="1"/>
          </p:nvPr>
        </p:nvSpPr>
        <p:spPr/>
        <p:txBody>
          <a:bodyPr/>
          <a:lstStyle/>
          <a:p>
            <a:pPr>
              <a:buNone/>
            </a:pPr>
            <a:endParaRPr lang="es-CO" dirty="0" smtClean="0"/>
          </a:p>
          <a:p>
            <a:pPr>
              <a:buNone/>
            </a:pPr>
            <a:r>
              <a:rPr lang="es-CO" dirty="0" smtClean="0"/>
              <a:t>    Es el enlace de versos que se dicen como comentario breve o como diálogo satírico entre dos o más cantores o troveros.</a:t>
            </a:r>
          </a:p>
          <a:p>
            <a:pPr>
              <a:buNone/>
            </a:pPr>
            <a:r>
              <a:rPr lang="es-CO" dirty="0" smtClean="0"/>
              <a:t>    Son verso que se cantan al compás de una tonada.</a:t>
            </a:r>
          </a:p>
          <a:p>
            <a:endParaRPr lang="es-C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098" name="Picture 2" descr="C:\Users\cpe\Documents\Coplas.jpg"/>
          <p:cNvPicPr>
            <a:picLocks noGrp="1" noChangeAspect="1" noChangeArrowheads="1"/>
          </p:cNvPicPr>
          <p:nvPr>
            <p:ph idx="1"/>
          </p:nvPr>
        </p:nvPicPr>
        <p:blipFill>
          <a:blip r:embed="rId2"/>
          <a:srcRect/>
          <a:stretch>
            <a:fillRect/>
          </a:stretch>
        </p:blipFill>
        <p:spPr bwMode="auto">
          <a:xfrm>
            <a:off x="428596" y="285728"/>
            <a:ext cx="8358247" cy="571504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t>ACTIVIDAD 1</a:t>
            </a:r>
            <a:endParaRPr lang="es-CO" sz="2800" dirty="0"/>
          </a:p>
        </p:txBody>
      </p:sp>
      <p:sp>
        <p:nvSpPr>
          <p:cNvPr id="3" name="2 Marcador de contenido"/>
          <p:cNvSpPr>
            <a:spLocks noGrp="1"/>
          </p:cNvSpPr>
          <p:nvPr>
            <p:ph idx="1"/>
          </p:nvPr>
        </p:nvSpPr>
        <p:spPr/>
        <p:txBody>
          <a:bodyPr/>
          <a:lstStyle/>
          <a:p>
            <a:pPr>
              <a:buNone/>
            </a:pPr>
            <a:r>
              <a:rPr lang="es-CO" dirty="0" smtClean="0"/>
              <a:t>   </a:t>
            </a:r>
          </a:p>
          <a:p>
            <a:pPr>
              <a:buNone/>
            </a:pPr>
            <a:r>
              <a:rPr lang="es-CO" dirty="0" smtClean="0"/>
              <a:t> </a:t>
            </a:r>
            <a:r>
              <a:rPr lang="es-CO" dirty="0" smtClean="0"/>
              <a:t>   Invente </a:t>
            </a:r>
            <a:r>
              <a:rPr lang="es-CO" dirty="0" smtClean="0"/>
              <a:t>una Copla  que tenga como tema   </a:t>
            </a:r>
            <a:r>
              <a:rPr lang="es-CO" dirty="0" smtClean="0"/>
              <a:t>la cuarentena. </a:t>
            </a:r>
            <a:endParaRPr lang="es-CO" dirty="0" smtClean="0"/>
          </a:p>
          <a:p>
            <a:pPr>
              <a:buNone/>
            </a:pPr>
            <a:r>
              <a:rPr lang="es-CO" dirty="0" smtClean="0"/>
              <a:t>    </a:t>
            </a:r>
            <a:r>
              <a:rPr lang="es-CO" dirty="0" smtClean="0"/>
              <a:t>Organicen</a:t>
            </a:r>
            <a:r>
              <a:rPr lang="es-CO" dirty="0" smtClean="0"/>
              <a:t>, un festival virtual   de coplas.</a:t>
            </a:r>
          </a:p>
          <a:p>
            <a:endParaRPr lang="es-C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Las nanas </a:t>
            </a:r>
            <a:br>
              <a:rPr lang="es-CO" dirty="0" smtClean="0"/>
            </a:br>
            <a:endParaRPr lang="es-CO" dirty="0"/>
          </a:p>
        </p:txBody>
      </p:sp>
      <p:sp>
        <p:nvSpPr>
          <p:cNvPr id="3" name="2 Marcador de contenido"/>
          <p:cNvSpPr>
            <a:spLocks noGrp="1"/>
          </p:cNvSpPr>
          <p:nvPr>
            <p:ph idx="1"/>
          </p:nvPr>
        </p:nvSpPr>
        <p:spPr/>
        <p:txBody>
          <a:bodyPr>
            <a:normAutofit fontScale="92500" lnSpcReduction="20000"/>
          </a:bodyPr>
          <a:lstStyle/>
          <a:p>
            <a:pPr>
              <a:buNone/>
            </a:pPr>
            <a:r>
              <a:rPr lang="es-CO" dirty="0" smtClean="0"/>
              <a:t>    Son canciones populares, de transmisión oral, en las que se puede percibir casi las primeras palabras que se le dicen al niño pequeño. En la nana no sólo es importante lo que se dice, sino también la forma de decirlo. La sencillez comunicativa de la nana, consiste en que un emisor (el adulto) transmite un mensaje directo, breve y conciso a un destinatario (el niño) del que no se espera contestación. La mayoría de las nanas hacen referencia a personajes de la tradición religiosa como son: Ángel de la Guarda, San Juan, Santa Ana, San Pedro, etc.</a:t>
            </a:r>
            <a:endParaRPr lang="es-C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5122" name="Picture 2" descr="C:\Users\cpe\Documents\nana.jpg"/>
          <p:cNvPicPr>
            <a:picLocks noGrp="1" noChangeAspect="1" noChangeArrowheads="1"/>
          </p:cNvPicPr>
          <p:nvPr>
            <p:ph idx="1"/>
          </p:nvPr>
        </p:nvPicPr>
        <p:blipFill>
          <a:blip r:embed="rId2"/>
          <a:srcRect/>
          <a:stretch>
            <a:fillRect/>
          </a:stretch>
        </p:blipFill>
        <p:spPr bwMode="auto">
          <a:xfrm>
            <a:off x="500034" y="285728"/>
            <a:ext cx="8215370" cy="584043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dirty="0" smtClean="0"/>
              <a:t>2. ACTIVIDAD </a:t>
            </a:r>
            <a:endParaRPr lang="es-CO" sz="3200" dirty="0"/>
          </a:p>
        </p:txBody>
      </p:sp>
      <p:sp>
        <p:nvSpPr>
          <p:cNvPr id="3" name="2 Marcador de contenido"/>
          <p:cNvSpPr>
            <a:spLocks noGrp="1"/>
          </p:cNvSpPr>
          <p:nvPr>
            <p:ph idx="1"/>
          </p:nvPr>
        </p:nvSpPr>
        <p:spPr/>
        <p:txBody>
          <a:bodyPr>
            <a:normAutofit lnSpcReduction="10000"/>
          </a:bodyPr>
          <a:lstStyle/>
          <a:p>
            <a:r>
              <a:rPr lang="es-CO" dirty="0" smtClean="0"/>
              <a:t>Teniendo en cuenta la claridad cognitiva de las canciones de cuna,  con ayuda de  mama, abuelas, tías, escriba las que ellas le cantaban cuando era bebé. </a:t>
            </a:r>
          </a:p>
          <a:p>
            <a:pPr>
              <a:buNone/>
            </a:pPr>
            <a:r>
              <a:rPr lang="es-CO" dirty="0" smtClean="0"/>
              <a:t>     Represente gráficamente.</a:t>
            </a:r>
          </a:p>
          <a:p>
            <a:r>
              <a:rPr lang="es-CO" dirty="0" smtClean="0"/>
              <a:t>Investigue sobre otras clases de canciones, que también pertenecen a la Lírica Tradicional o Popular y escriba  ejemplos  y elabore un dibujo que las represente.</a:t>
            </a:r>
          </a:p>
          <a:p>
            <a:endParaRPr lang="es-C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t>EL REFRAN</a:t>
            </a:r>
            <a:endParaRPr lang="es-CO" sz="2800" dirty="0"/>
          </a:p>
        </p:txBody>
      </p:sp>
      <p:sp>
        <p:nvSpPr>
          <p:cNvPr id="3" name="2 Marcador de contenido"/>
          <p:cNvSpPr>
            <a:spLocks noGrp="1"/>
          </p:cNvSpPr>
          <p:nvPr>
            <p:ph idx="1"/>
          </p:nvPr>
        </p:nvSpPr>
        <p:spPr/>
        <p:txBody>
          <a:bodyPr>
            <a:normAutofit/>
          </a:bodyPr>
          <a:lstStyle/>
          <a:p>
            <a:pPr>
              <a:buNone/>
            </a:pPr>
            <a:r>
              <a:rPr lang="es-CO" dirty="0" smtClean="0"/>
              <a:t> </a:t>
            </a:r>
            <a:endParaRPr lang="es-CO" dirty="0" smtClean="0"/>
          </a:p>
          <a:p>
            <a:r>
              <a:rPr lang="es-CO" dirty="0" smtClean="0"/>
              <a:t>El </a:t>
            </a:r>
            <a:r>
              <a:rPr lang="es-CO" dirty="0" smtClean="0"/>
              <a:t>refrán: es una sentencia breve, sonora y enfática que expresa la sabiduría popular. Ejemplo: A la falta de pan, buenas son tortas.</a:t>
            </a:r>
          </a:p>
          <a:p>
            <a:pPr>
              <a:buNone/>
            </a:pPr>
            <a:r>
              <a:rPr lang="es-CO" dirty="0" smtClean="0"/>
              <a:t>  • </a:t>
            </a:r>
            <a:r>
              <a:rPr lang="es-CO" dirty="0" smtClean="0"/>
              <a:t>A grandes males, grandes remedios</a:t>
            </a:r>
            <a:r>
              <a:rPr lang="es-CO" dirty="0" smtClean="0"/>
              <a:t>.</a:t>
            </a:r>
            <a:endParaRPr lang="es-CO" dirty="0" smtClean="0"/>
          </a:p>
          <a:p>
            <a:pPr>
              <a:buNone/>
            </a:pPr>
            <a:r>
              <a:rPr lang="es-CO" dirty="0" smtClean="0"/>
              <a:t>  • </a:t>
            </a:r>
            <a:r>
              <a:rPr lang="es-CO" dirty="0" smtClean="0"/>
              <a:t>Agua que no has de beber, déjala correr</a:t>
            </a:r>
            <a:r>
              <a:rPr lang="es-CO" dirty="0" smtClean="0"/>
              <a:t>.</a:t>
            </a:r>
            <a:endParaRPr lang="es-CO"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pPr algn="ctr">
              <a:buNone/>
            </a:pPr>
            <a:endParaRPr lang="es-CO" sz="3600" b="1" dirty="0">
              <a:solidFill>
                <a:schemeClr val="accent5">
                  <a:lumMod val="75000"/>
                </a:schemeClr>
              </a:solidFill>
              <a:latin typeface="Baskerville Old Face" pitchFamily="18" charset="0"/>
              <a:cs typeface="Andalus" pitchFamily="18" charset="-78"/>
            </a:endParaRPr>
          </a:p>
          <a:p>
            <a:pPr algn="ctr">
              <a:buNone/>
            </a:pPr>
            <a:r>
              <a:rPr lang="es-CO" sz="3600" b="1" dirty="0" smtClean="0">
                <a:solidFill>
                  <a:schemeClr val="accent6">
                    <a:lumMod val="75000"/>
                  </a:schemeClr>
                </a:solidFill>
                <a:latin typeface="Baskerville Old Face" pitchFamily="18" charset="0"/>
                <a:cs typeface="Andalus" pitchFamily="18" charset="-78"/>
              </a:rPr>
              <a:t>  EXPRESIONES </a:t>
            </a:r>
          </a:p>
          <a:p>
            <a:pPr algn="ctr">
              <a:buNone/>
            </a:pPr>
            <a:r>
              <a:rPr lang="es-CO" sz="3600" b="1" dirty="0" smtClean="0">
                <a:solidFill>
                  <a:schemeClr val="accent6">
                    <a:lumMod val="75000"/>
                  </a:schemeClr>
                </a:solidFill>
                <a:latin typeface="Baskerville Old Face" pitchFamily="18" charset="0"/>
                <a:cs typeface="Andalus" pitchFamily="18" charset="-78"/>
              </a:rPr>
              <a:t> DE  LA  TRADICIÓN ORAL</a:t>
            </a:r>
          </a:p>
          <a:p>
            <a:pPr algn="ctr">
              <a:buNone/>
            </a:pPr>
            <a:r>
              <a:rPr lang="es-CO" sz="3600" b="1" dirty="0" smtClean="0">
                <a:solidFill>
                  <a:schemeClr val="accent6">
                    <a:lumMod val="75000"/>
                  </a:schemeClr>
                </a:solidFill>
                <a:latin typeface="Baskerville Old Face" pitchFamily="18" charset="0"/>
                <a:cs typeface="Andalus" pitchFamily="18" charset="-78"/>
              </a:rPr>
              <a:t>POPULAR</a:t>
            </a:r>
            <a:endParaRPr lang="es-CO" sz="3600" b="1" dirty="0">
              <a:solidFill>
                <a:schemeClr val="accent6">
                  <a:lumMod val="75000"/>
                </a:schemeClr>
              </a:solidFill>
              <a:latin typeface="Baskerville Old Face" pitchFamily="18" charset="0"/>
              <a:cs typeface="Andalus"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t>ACTIVIDAD 3</a:t>
            </a:r>
            <a:endParaRPr lang="es-CO" sz="2800" dirty="0"/>
          </a:p>
        </p:txBody>
      </p:sp>
      <p:sp>
        <p:nvSpPr>
          <p:cNvPr id="3" name="2 Marcador de contenido"/>
          <p:cNvSpPr>
            <a:spLocks noGrp="1"/>
          </p:cNvSpPr>
          <p:nvPr>
            <p:ph idx="1"/>
          </p:nvPr>
        </p:nvSpPr>
        <p:spPr/>
        <p:txBody>
          <a:bodyPr>
            <a:normAutofit lnSpcReduction="10000"/>
          </a:bodyPr>
          <a:lstStyle/>
          <a:p>
            <a:pPr>
              <a:buNone/>
            </a:pPr>
            <a:r>
              <a:rPr lang="es-CO" dirty="0" smtClean="0"/>
              <a:t> Ordene cada una de las palabras y descubra el refrán. Luego explique su significado</a:t>
            </a:r>
          </a:p>
          <a:p>
            <a:r>
              <a:rPr lang="es-CO" dirty="0" smtClean="0"/>
              <a:t>río el suena lleva. Cuando agua </a:t>
            </a:r>
          </a:p>
          <a:p>
            <a:r>
              <a:rPr lang="es-CO" dirty="0" smtClean="0"/>
              <a:t>B .mucho poco Quien aprieta. Abarca.</a:t>
            </a:r>
          </a:p>
          <a:p>
            <a:r>
              <a:rPr lang="es-CO" dirty="0" smtClean="0"/>
              <a:t> C. digas no esta de beberé. No agua</a:t>
            </a:r>
          </a:p>
          <a:p>
            <a:r>
              <a:rPr lang="es-CO" dirty="0" smtClean="0"/>
              <a:t> D. pierde fue Barranquilla Quien a se silla. Su </a:t>
            </a:r>
          </a:p>
          <a:p>
            <a:r>
              <a:rPr lang="es-CO" dirty="0" smtClean="0"/>
              <a:t>E. esperanza. hay haya Mientras vida</a:t>
            </a:r>
          </a:p>
          <a:p>
            <a:pPr>
              <a:buNone/>
            </a:pPr>
            <a:r>
              <a:rPr lang="es-CO" dirty="0" smtClean="0"/>
              <a:t> </a:t>
            </a:r>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t>EL DICHO</a:t>
            </a:r>
            <a:endParaRPr lang="es-CO" sz="2800" dirty="0"/>
          </a:p>
        </p:txBody>
      </p:sp>
      <p:sp>
        <p:nvSpPr>
          <p:cNvPr id="3" name="2 Marcador de contenido"/>
          <p:cNvSpPr>
            <a:spLocks noGrp="1"/>
          </p:cNvSpPr>
          <p:nvPr>
            <p:ph idx="1"/>
          </p:nvPr>
        </p:nvSpPr>
        <p:spPr/>
        <p:txBody>
          <a:bodyPr/>
          <a:lstStyle/>
          <a:p>
            <a:r>
              <a:rPr lang="es-CO" dirty="0" smtClean="0"/>
              <a:t> El dicho: es una frase o conjunto de palabras que dice comúnmente la gente, para ampliar el significado de algo, aclarar una idea, o ponerle gracia o un hecho o una descripción.</a:t>
            </a:r>
          </a:p>
          <a:p>
            <a:r>
              <a:rPr lang="es-CO" dirty="0" smtClean="0"/>
              <a:t>Ejemplo: -Cerrado y trancado por dentro. · Abran trocha que voy </a:t>
            </a:r>
            <a:r>
              <a:rPr lang="es-CO" dirty="0" err="1" smtClean="0"/>
              <a:t>pa</a:t>
            </a:r>
            <a:r>
              <a:rPr lang="es-CO" dirty="0" smtClean="0"/>
              <a:t>' </a:t>
            </a:r>
            <a:r>
              <a:rPr lang="es-CO" dirty="0" err="1" smtClean="0"/>
              <a:t>lante</a:t>
            </a:r>
            <a:r>
              <a:rPr lang="es-CO" dirty="0" smtClean="0"/>
              <a:t> · A burra ajena garabato con ella · A burro viejo pasto biche</a:t>
            </a:r>
            <a:endParaRPr lang="es-CO" dirty="0"/>
          </a:p>
        </p:txBody>
      </p:sp>
      <p:sp>
        <p:nvSpPr>
          <p:cNvPr id="4" name="3 Rectángulo"/>
          <p:cNvSpPr/>
          <p:nvPr/>
        </p:nvSpPr>
        <p:spPr>
          <a:xfrm>
            <a:off x="2286000" y="2413338"/>
            <a:ext cx="4572000" cy="369332"/>
          </a:xfrm>
          <a:prstGeom prst="rect">
            <a:avLst/>
          </a:prstGeom>
        </p:spPr>
        <p:txBody>
          <a:bodyPr>
            <a:spAutoFit/>
          </a:bodyPr>
          <a:lstStyle/>
          <a:p>
            <a:r>
              <a:rPr lang="es-CO" dirty="0" smtClean="0"/>
              <a:t> </a:t>
            </a:r>
            <a:endParaRPr lang="es-C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ACTIVIDAD </a:t>
            </a:r>
            <a:r>
              <a:rPr lang="es-CO" dirty="0" smtClean="0"/>
              <a:t>4</a:t>
            </a:r>
            <a:endParaRPr lang="es-CO" dirty="0"/>
          </a:p>
        </p:txBody>
      </p:sp>
      <p:sp>
        <p:nvSpPr>
          <p:cNvPr id="3" name="2 Marcador de contenido"/>
          <p:cNvSpPr>
            <a:spLocks noGrp="1"/>
          </p:cNvSpPr>
          <p:nvPr>
            <p:ph idx="1"/>
          </p:nvPr>
        </p:nvSpPr>
        <p:spPr/>
        <p:txBody>
          <a:bodyPr/>
          <a:lstStyle/>
          <a:p>
            <a:pPr>
              <a:buNone/>
            </a:pPr>
            <a:r>
              <a:rPr lang="es-CO" dirty="0" smtClean="0"/>
              <a:t>   </a:t>
            </a:r>
          </a:p>
          <a:p>
            <a:pPr>
              <a:buNone/>
            </a:pPr>
            <a:r>
              <a:rPr lang="es-CO" dirty="0" smtClean="0"/>
              <a:t>  Después de conocer la claridad conceptual del  contenido  de la  guía  elabore  un mapa  conceptual. (Tenga en cuenta la presentación y estética de los mapas  conceptuales).</a:t>
            </a:r>
          </a:p>
          <a:p>
            <a:endParaRPr lang="es-C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dirty="0" smtClean="0"/>
              <a:t>Actividad  </a:t>
            </a:r>
            <a:r>
              <a:rPr lang="es-CO" sz="3200" dirty="0" smtClean="0"/>
              <a:t>5</a:t>
            </a:r>
            <a:endParaRPr lang="es-CO" sz="3200" dirty="0"/>
          </a:p>
        </p:txBody>
      </p:sp>
      <p:sp>
        <p:nvSpPr>
          <p:cNvPr id="3" name="2 Marcador de contenido"/>
          <p:cNvSpPr>
            <a:spLocks noGrp="1"/>
          </p:cNvSpPr>
          <p:nvPr>
            <p:ph idx="1"/>
          </p:nvPr>
        </p:nvSpPr>
        <p:spPr/>
        <p:txBody>
          <a:bodyPr/>
          <a:lstStyle/>
          <a:p>
            <a:r>
              <a:rPr lang="es-CO" sz="2400" dirty="0" smtClean="0"/>
              <a:t>Leer, aprender y recitar los siguientes trabalenguas.</a:t>
            </a:r>
          </a:p>
          <a:p>
            <a:pPr>
              <a:buNone/>
            </a:pPr>
            <a:r>
              <a:rPr lang="es-CO" sz="2400" dirty="0" smtClean="0"/>
              <a:t>     Recuerde que estos se recitan rápidamente y haciendo gran esfuerzo por no equivocarse en su pronunciación.</a:t>
            </a:r>
          </a:p>
          <a:p>
            <a:pPr>
              <a:buNone/>
            </a:pPr>
            <a:r>
              <a:rPr lang="es-CO" sz="2400" dirty="0" smtClean="0"/>
              <a:t>     </a:t>
            </a:r>
          </a:p>
          <a:p>
            <a:pPr>
              <a:buNone/>
            </a:pPr>
            <a:r>
              <a:rPr lang="es-CO" sz="2400" dirty="0" smtClean="0"/>
              <a:t>    María   </a:t>
            </a:r>
            <a:r>
              <a:rPr lang="es-CO" sz="2400" dirty="0" err="1" smtClean="0"/>
              <a:t>Chuzena</a:t>
            </a:r>
            <a:r>
              <a:rPr lang="es-CO" sz="2400" dirty="0" smtClean="0"/>
              <a:t> techaba su choza,</a:t>
            </a:r>
          </a:p>
          <a:p>
            <a:pPr>
              <a:buNone/>
            </a:pPr>
            <a:r>
              <a:rPr lang="es-CO" sz="2400" dirty="0" smtClean="0"/>
              <a:t>     y un techador que por allí pasaba, le dijo:</a:t>
            </a:r>
          </a:p>
          <a:p>
            <a:pPr>
              <a:buNone/>
            </a:pPr>
            <a:r>
              <a:rPr lang="es-CO" sz="2400" dirty="0" smtClean="0"/>
              <a:t>     María </a:t>
            </a:r>
            <a:r>
              <a:rPr lang="es-CO" sz="2400" dirty="0" err="1" smtClean="0"/>
              <a:t>Chuzena</a:t>
            </a:r>
            <a:r>
              <a:rPr lang="es-CO" sz="2400" dirty="0" smtClean="0"/>
              <a:t>, techas tu choza?</a:t>
            </a:r>
          </a:p>
          <a:p>
            <a:pPr>
              <a:buNone/>
            </a:pPr>
            <a:r>
              <a:rPr lang="es-CO" sz="2400" dirty="0" smtClean="0"/>
              <a:t>     o techas la ajena.</a:t>
            </a:r>
          </a:p>
          <a:p>
            <a:pPr>
              <a:buNone/>
            </a:pPr>
            <a:r>
              <a:rPr lang="es-CO" sz="2400" dirty="0" smtClean="0"/>
              <a:t>      Ni techo mi choza, ni techo la ajena,</a:t>
            </a:r>
          </a:p>
          <a:p>
            <a:pPr>
              <a:buNone/>
            </a:pPr>
            <a:r>
              <a:rPr lang="es-CO" sz="2400" dirty="0" smtClean="0"/>
              <a:t>     techo la choza de María </a:t>
            </a:r>
            <a:r>
              <a:rPr lang="es-CO" sz="2400" dirty="0" err="1" smtClean="0"/>
              <a:t>Chuzena</a:t>
            </a:r>
            <a:r>
              <a:rPr lang="es-CO" sz="2400" dirty="0" smtClean="0"/>
              <a:t>.</a:t>
            </a:r>
          </a:p>
          <a:p>
            <a:endParaRPr lang="es-CO" sz="2400" dirty="0" smtClean="0"/>
          </a:p>
          <a:p>
            <a:endParaRPr lang="es-CO"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pPr>
              <a:buNone/>
            </a:pPr>
            <a:r>
              <a:rPr lang="es-CO" dirty="0" smtClean="0"/>
              <a:t>    Salvia salicaria sal salera saleta sálica salicina salero salerosa de Salerno.</a:t>
            </a:r>
          </a:p>
          <a:p>
            <a:pPr>
              <a:buNone/>
            </a:pPr>
            <a:r>
              <a:rPr lang="es-CO" dirty="0" smtClean="0"/>
              <a:t>    Salero salerosa de Salerno saleta sálica salicina salvia salicaria sal salera.</a:t>
            </a:r>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t>ACTIVIDAD </a:t>
            </a:r>
            <a:r>
              <a:rPr lang="es-CO" sz="2800" dirty="0" smtClean="0"/>
              <a:t>6</a:t>
            </a:r>
            <a:endParaRPr lang="es-CO" sz="2800" dirty="0"/>
          </a:p>
        </p:txBody>
      </p:sp>
      <p:sp>
        <p:nvSpPr>
          <p:cNvPr id="3" name="2 Marcador de contenido"/>
          <p:cNvSpPr>
            <a:spLocks noGrp="1"/>
          </p:cNvSpPr>
          <p:nvPr>
            <p:ph idx="1"/>
          </p:nvPr>
        </p:nvSpPr>
        <p:spPr/>
        <p:txBody>
          <a:bodyPr>
            <a:normAutofit lnSpcReduction="10000"/>
          </a:bodyPr>
          <a:lstStyle/>
          <a:p>
            <a:r>
              <a:rPr lang="es-CO" dirty="0" smtClean="0"/>
              <a:t>indagar y escribir  dos  adivinanza por cada tema que se mencionan a continuación.</a:t>
            </a:r>
          </a:p>
          <a:p>
            <a:r>
              <a:rPr lang="es-CO" dirty="0" smtClean="0"/>
              <a:t> La solución la representas a través de su dibujo .</a:t>
            </a:r>
          </a:p>
          <a:p>
            <a:r>
              <a:rPr lang="es-CO" dirty="0" smtClean="0"/>
              <a:t>Ejemplo</a:t>
            </a:r>
          </a:p>
          <a:p>
            <a:pPr>
              <a:buNone/>
            </a:pPr>
            <a:r>
              <a:rPr lang="es-CO" dirty="0" smtClean="0"/>
              <a:t>   Soy animal en la selva, soy pintura en la ciudad y mi nombre como dice </a:t>
            </a:r>
            <a:r>
              <a:rPr lang="es-CO" dirty="0" smtClean="0"/>
              <a:t>Braulio en </a:t>
            </a:r>
            <a:r>
              <a:rPr lang="es-CO" dirty="0" smtClean="0"/>
              <a:t>esta adivinanza está.</a:t>
            </a:r>
          </a:p>
          <a:p>
            <a:pPr>
              <a:buNone/>
            </a:pPr>
            <a:r>
              <a:rPr lang="es-CO" dirty="0" smtClean="0"/>
              <a:t>     (La solución es: La Cebra).</a:t>
            </a:r>
            <a:endParaRPr lang="es-CO"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dirty="0" smtClean="0"/>
              <a:t>ADIVINANZA</a:t>
            </a:r>
            <a:endParaRPr lang="es-CO" sz="3200" dirty="0"/>
          </a:p>
        </p:txBody>
      </p:sp>
      <p:sp>
        <p:nvSpPr>
          <p:cNvPr id="3" name="2 Marcador de contenido"/>
          <p:cNvSpPr>
            <a:spLocks noGrp="1"/>
          </p:cNvSpPr>
          <p:nvPr>
            <p:ph idx="1"/>
          </p:nvPr>
        </p:nvSpPr>
        <p:spPr/>
        <p:txBody>
          <a:bodyPr/>
          <a:lstStyle/>
          <a:p>
            <a:pPr>
              <a:buNone/>
            </a:pPr>
            <a:r>
              <a:rPr lang="es-CO" dirty="0" smtClean="0"/>
              <a:t>    Soy animal en la selva, soy pintura en la ciudad y mi nombre como dice Braulio en esta adivinanza está.</a:t>
            </a:r>
          </a:p>
          <a:p>
            <a:endParaRPr lang="es-CO" dirty="0"/>
          </a:p>
        </p:txBody>
      </p:sp>
      <p:pic>
        <p:nvPicPr>
          <p:cNvPr id="6146" name="Picture 2" descr="C:\Users\cpe\Documents\cebra.jpg"/>
          <p:cNvPicPr>
            <a:picLocks noChangeAspect="1" noChangeArrowheads="1"/>
          </p:cNvPicPr>
          <p:nvPr/>
        </p:nvPicPr>
        <p:blipFill>
          <a:blip r:embed="rId2"/>
          <a:srcRect/>
          <a:stretch>
            <a:fillRect/>
          </a:stretch>
        </p:blipFill>
        <p:spPr bwMode="auto">
          <a:xfrm>
            <a:off x="6215074" y="2857496"/>
            <a:ext cx="2500322" cy="2357454"/>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600" dirty="0" smtClean="0"/>
              <a:t>TEMAS DE ADIVINANZAS</a:t>
            </a:r>
            <a:endParaRPr lang="es-CO" sz="3600" dirty="0"/>
          </a:p>
        </p:txBody>
      </p:sp>
      <p:sp>
        <p:nvSpPr>
          <p:cNvPr id="3" name="2 Marcador de contenido"/>
          <p:cNvSpPr>
            <a:spLocks noGrp="1"/>
          </p:cNvSpPr>
          <p:nvPr>
            <p:ph idx="1"/>
          </p:nvPr>
        </p:nvSpPr>
        <p:spPr/>
        <p:txBody>
          <a:bodyPr>
            <a:normAutofit lnSpcReduction="10000"/>
          </a:bodyPr>
          <a:lstStyle/>
          <a:p>
            <a:r>
              <a:rPr lang="es-CO" dirty="0" smtClean="0"/>
              <a:t> Animales.</a:t>
            </a:r>
          </a:p>
          <a:p>
            <a:r>
              <a:rPr lang="es-CO" dirty="0" smtClean="0"/>
              <a:t>Objetos.</a:t>
            </a:r>
          </a:p>
          <a:p>
            <a:r>
              <a:rPr lang="es-CO" dirty="0" smtClean="0"/>
              <a:t> Naturaleza.</a:t>
            </a:r>
          </a:p>
          <a:p>
            <a:r>
              <a:rPr lang="es-CO" dirty="0" smtClean="0"/>
              <a:t> Alimentos.</a:t>
            </a:r>
          </a:p>
          <a:p>
            <a:r>
              <a:rPr lang="es-CO" dirty="0" smtClean="0"/>
              <a:t>Oficios y profesiones.</a:t>
            </a:r>
          </a:p>
          <a:p>
            <a:r>
              <a:rPr lang="es-CO" dirty="0" smtClean="0"/>
              <a:t> Instrumentos musicales.</a:t>
            </a:r>
          </a:p>
          <a:p>
            <a:r>
              <a:rPr lang="es-CO" dirty="0" smtClean="0"/>
              <a:t>Números.</a:t>
            </a:r>
          </a:p>
          <a:p>
            <a:r>
              <a:rPr lang="es-CO" dirty="0" smtClean="0"/>
              <a:t> Letras.</a:t>
            </a:r>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sz="3100" dirty="0" smtClean="0"/>
              <a:t/>
            </a:r>
            <a:br>
              <a:rPr lang="es-CO" sz="3100" dirty="0" smtClean="0"/>
            </a:br>
            <a:r>
              <a:rPr lang="es-CO" sz="3100" dirty="0" smtClean="0"/>
              <a:t/>
            </a:r>
            <a:br>
              <a:rPr lang="es-CO" sz="3100" dirty="0" smtClean="0"/>
            </a:br>
            <a:r>
              <a:rPr lang="es-CO" sz="3100" dirty="0"/>
              <a:t/>
            </a:r>
            <a:br>
              <a:rPr lang="es-CO" sz="3100" dirty="0"/>
            </a:br>
            <a:r>
              <a:rPr lang="es-CO" sz="3100" dirty="0" smtClean="0"/>
              <a:t/>
            </a:r>
            <a:br>
              <a:rPr lang="es-CO" sz="3100" dirty="0" smtClean="0"/>
            </a:br>
            <a:r>
              <a:rPr lang="es-CO" dirty="0" smtClean="0"/>
              <a:t>La Lírica Tradicional o Lírica Popular</a:t>
            </a:r>
            <a:br>
              <a:rPr lang="es-CO" dirty="0" smtClean="0"/>
            </a:br>
            <a:r>
              <a:rPr lang="es-CO" dirty="0" smtClean="0"/>
              <a:t> </a:t>
            </a:r>
            <a:br>
              <a:rPr lang="es-CO" dirty="0" smtClean="0"/>
            </a:br>
            <a:r>
              <a:rPr lang="es-CO" dirty="0" smtClean="0"/>
              <a:t> </a:t>
            </a:r>
            <a:br>
              <a:rPr lang="es-CO" dirty="0" smtClean="0"/>
            </a:br>
            <a:endParaRPr lang="es-CO" dirty="0"/>
          </a:p>
        </p:txBody>
      </p:sp>
      <p:sp>
        <p:nvSpPr>
          <p:cNvPr id="3" name="2 Marcador de contenido"/>
          <p:cNvSpPr>
            <a:spLocks noGrp="1"/>
          </p:cNvSpPr>
          <p:nvPr>
            <p:ph idx="1"/>
          </p:nvPr>
        </p:nvSpPr>
        <p:spPr/>
        <p:txBody>
          <a:bodyPr>
            <a:normAutofit fontScale="85000" lnSpcReduction="10000"/>
          </a:bodyPr>
          <a:lstStyle/>
          <a:p>
            <a:pPr>
              <a:buNone/>
            </a:pPr>
            <a:endParaRPr lang="es-CO" dirty="0"/>
          </a:p>
          <a:p>
            <a:pPr>
              <a:buNone/>
            </a:pPr>
            <a:r>
              <a:rPr lang="es-CO" dirty="0"/>
              <a:t> </a:t>
            </a:r>
          </a:p>
          <a:p>
            <a:r>
              <a:rPr lang="es-CO" dirty="0"/>
              <a:t>Es el conjunto de textos líricos... que se han transmitido oralmente de generación en generación y cuyos autores nunca han sido conocidos o se han olvidado con el transcurso del tiempo.</a:t>
            </a:r>
          </a:p>
          <a:p>
            <a:r>
              <a:rPr lang="es-CO" dirty="0"/>
              <a:t>Comprende las manifestaciones orales anónimas y en verso del género literario lírico que se dan en la fase más primitiva del desarrollo de una cultura, y del folklore producido colectivamente por el pueblo.</a:t>
            </a:r>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graphicFrame>
        <p:nvGraphicFramePr>
          <p:cNvPr id="6" name="5 Marcador de contenido"/>
          <p:cNvGraphicFramePr>
            <a:graphicFrameLocks noGrp="1"/>
          </p:cNvGraphicFramePr>
          <p:nvPr>
            <p:ph idx="1"/>
          </p:nvPr>
        </p:nvGraphicFramePr>
        <p:xfrm>
          <a:off x="714348" y="164305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r>
              <a:rPr lang="es-CO" dirty="0" smtClean="0"/>
              <a:t>La literatura es una realidad que surge de la actividad creadora del hombre y nace con el lenguaje oral. Desde tiempos remotos las diferentes comunidades han sentido la necesidad de dejar un testimonio de sus creencias, sus costumbres y su interpretación, de todo lo que les resulta difícil de entender, como el origen de la vida, la procedencia de las cosas y los fenómenos naturales.</a:t>
            </a:r>
          </a:p>
          <a:p>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fontScale="77500" lnSpcReduction="20000"/>
          </a:bodyPr>
          <a:lstStyle/>
          <a:p>
            <a:r>
              <a:rPr lang="es-CO" dirty="0" smtClean="0"/>
              <a:t> Constituyen un gran tesoro de la cultura tradicional: en sus frases, que son breves y sentenciosas, se encierra buena parte de la sabiduría popular. Para algunos, los refranes son verdades irrefutables, que pueden aplicarse oportunamente a diversas situaciones de la vida cotidiana. Para otros, sin embargo, los refranes son cosas de viejos, de tiempos pasados; sostienen que están desfasados y que no son aplicables a las situaciones que hoy nos toca vivir y resolver.</a:t>
            </a:r>
          </a:p>
          <a:p>
            <a:pPr>
              <a:buNone/>
            </a:pPr>
            <a:r>
              <a:rPr lang="es-CO" dirty="0" smtClean="0"/>
              <a:t>     No hay refrán que no sea verdadero:</a:t>
            </a:r>
          </a:p>
          <a:p>
            <a:pPr>
              <a:buNone/>
            </a:pPr>
            <a:r>
              <a:rPr lang="es-CO" dirty="0" smtClean="0"/>
              <a:t>     Donde manda capitán, no manda marinero;</a:t>
            </a:r>
          </a:p>
          <a:p>
            <a:pPr>
              <a:buNone/>
            </a:pPr>
            <a:r>
              <a:rPr lang="es-CO" dirty="0" smtClean="0"/>
              <a:t>     Quien tiene boca, se equivoca.</a:t>
            </a:r>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Las retahílas</a:t>
            </a:r>
            <a:br>
              <a:rPr lang="es-CO" dirty="0" smtClean="0"/>
            </a:br>
            <a:endParaRPr lang="es-CO" dirty="0"/>
          </a:p>
        </p:txBody>
      </p:sp>
      <p:sp>
        <p:nvSpPr>
          <p:cNvPr id="3" name="2 Marcador de contenido"/>
          <p:cNvSpPr>
            <a:spLocks noGrp="1"/>
          </p:cNvSpPr>
          <p:nvPr>
            <p:ph idx="1"/>
          </p:nvPr>
        </p:nvSpPr>
        <p:spPr/>
        <p:txBody>
          <a:bodyPr>
            <a:normAutofit fontScale="92500" lnSpcReduction="10000"/>
          </a:bodyPr>
          <a:lstStyle/>
          <a:p>
            <a:pPr>
              <a:buNone/>
            </a:pPr>
            <a:r>
              <a:rPr lang="es-CO" dirty="0" smtClean="0"/>
              <a:t>   Son pequeñas piezas poéticas en las que se adivina que la percepción del mundo que tienen los niños es muy diferente a la percepción que tienen los adultos. Son versos “incomprensibles” para un adulto, porque no se organizan en torno a un significado simbólico, sino que lo hacen buscando el ritmo, el gesto, la libre asociación de sonidos, convirtiéndose así en juguetes orales al servicio de esa comprensión diferente de la realidad. La retahíla es universal.</a:t>
            </a:r>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1026" name="Picture 2" descr="C:\Users\cpe\Documents\retahila.jpg"/>
          <p:cNvPicPr>
            <a:picLocks noGrp="1" noChangeAspect="1" noChangeArrowheads="1"/>
          </p:cNvPicPr>
          <p:nvPr>
            <p:ph idx="1"/>
          </p:nvPr>
        </p:nvPicPr>
        <p:blipFill>
          <a:blip r:embed="rId2"/>
          <a:srcRect/>
          <a:stretch>
            <a:fillRect/>
          </a:stretch>
        </p:blipFill>
        <p:spPr bwMode="auto">
          <a:xfrm>
            <a:off x="357158" y="285728"/>
            <a:ext cx="8358246" cy="581184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 Los trabalenguas </a:t>
            </a:r>
            <a:endParaRPr lang="es-CO" dirty="0"/>
          </a:p>
        </p:txBody>
      </p:sp>
      <p:sp>
        <p:nvSpPr>
          <p:cNvPr id="3" name="2 Marcador de contenido"/>
          <p:cNvSpPr>
            <a:spLocks noGrp="1"/>
          </p:cNvSpPr>
          <p:nvPr>
            <p:ph idx="1"/>
          </p:nvPr>
        </p:nvSpPr>
        <p:spPr/>
        <p:txBody>
          <a:bodyPr>
            <a:normAutofit fontScale="85000" lnSpcReduction="20000"/>
          </a:bodyPr>
          <a:lstStyle/>
          <a:p>
            <a:pPr>
              <a:buNone/>
            </a:pPr>
            <a:endParaRPr lang="es-CO" dirty="0" smtClean="0"/>
          </a:p>
          <a:p>
            <a:pPr>
              <a:buNone/>
            </a:pPr>
            <a:r>
              <a:rPr lang="es-CO" dirty="0" smtClean="0"/>
              <a:t>     Debemos entenderlos como una especie de «burla», ya que un emisor propone a un destinatario para que las repita con exactitud, Presenta dificultad en la pronunciación, por lo que por lo menos al inicio de éste, quien lo repite se equivocará, provocando un momento de mofa o burla, de quienes escuchan e inclusive de quien recita el trabalenguas. Ellos son expresiones que se caracterizan por su ilógica significativa o disparates, pero con los que los muchachos experimentan un verdadero placer al tener conciencia de que las usan en el contexto de un juego.</a:t>
            </a:r>
            <a:endParaRPr lang="es-CO"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1166</Words>
  <Application>Microsoft Office PowerPoint</Application>
  <PresentationFormat>Presentación en pantalla (4:3)</PresentationFormat>
  <Paragraphs>92</Paragraphs>
  <Slides>27</Slides>
  <Notes>1</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Diapositiva 1</vt:lpstr>
      <vt:lpstr>Diapositiva 2</vt:lpstr>
      <vt:lpstr>    La Lírica Tradicional o Lírica Popular     </vt:lpstr>
      <vt:lpstr>Diapositiva 4</vt:lpstr>
      <vt:lpstr>Diapositiva 5</vt:lpstr>
      <vt:lpstr>Diapositiva 6</vt:lpstr>
      <vt:lpstr>Las retahílas </vt:lpstr>
      <vt:lpstr>Diapositiva 8</vt:lpstr>
      <vt:lpstr> Los trabalenguas </vt:lpstr>
      <vt:lpstr>Diapositiva 10</vt:lpstr>
      <vt:lpstr>Las adivinanzas</vt:lpstr>
      <vt:lpstr>Diapositiva 12</vt:lpstr>
      <vt:lpstr>Las coplas</vt:lpstr>
      <vt:lpstr>Diapositiva 14</vt:lpstr>
      <vt:lpstr>ACTIVIDAD 1</vt:lpstr>
      <vt:lpstr>Las nanas  </vt:lpstr>
      <vt:lpstr>Diapositiva 17</vt:lpstr>
      <vt:lpstr>2. ACTIVIDAD </vt:lpstr>
      <vt:lpstr>EL REFRAN</vt:lpstr>
      <vt:lpstr>ACTIVIDAD 3</vt:lpstr>
      <vt:lpstr>EL DICHO</vt:lpstr>
      <vt:lpstr>ACTIVIDAD 4</vt:lpstr>
      <vt:lpstr>Actividad  5</vt:lpstr>
      <vt:lpstr>Diapositiva 24</vt:lpstr>
      <vt:lpstr>ACTIVIDAD 6</vt:lpstr>
      <vt:lpstr>ADIVINANZA</vt:lpstr>
      <vt:lpstr>TEMAS DE ADIVINANZAS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32</cp:revision>
  <dcterms:created xsi:type="dcterms:W3CDTF">2020-05-27T21:34:51Z</dcterms:created>
  <dcterms:modified xsi:type="dcterms:W3CDTF">2020-06-01T02:28:04Z</dcterms:modified>
</cp:coreProperties>
</file>