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60" r:id="rId5"/>
    <p:sldId id="261" r:id="rId6"/>
    <p:sldId id="258"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_rels/data2.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gif"/><Relationship Id="rId1" Type="http://schemas.openxmlformats.org/officeDocument/2006/relationships/image" Target="../media/image6.jpg"/><Relationship Id="rId5" Type="http://schemas.openxmlformats.org/officeDocument/2006/relationships/image" Target="../media/image10.png"/><Relationship Id="rId4" Type="http://schemas.openxmlformats.org/officeDocument/2006/relationships/image" Target="../media/image9.jpg"/></Relationships>
</file>

<file path=ppt/diagrams/_rels/drawing2.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gif"/><Relationship Id="rId1" Type="http://schemas.openxmlformats.org/officeDocument/2006/relationships/image" Target="../media/image6.jpg"/><Relationship Id="rId5" Type="http://schemas.openxmlformats.org/officeDocument/2006/relationships/image" Target="../media/image10.png"/><Relationship Id="rId4" Type="http://schemas.openxmlformats.org/officeDocument/2006/relationships/image" Target="../media/image9.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DDE0F3-576E-4818-815E-FFC0062E7E94}"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s-CO"/>
        </a:p>
      </dgm:t>
    </dgm:pt>
    <dgm:pt modelId="{2EAC12E6-23E3-4F82-928E-8CAEE78B6C9F}">
      <dgm:prSet phldrT="[Texto]" custT="1"/>
      <dgm:spPr/>
      <dgm:t>
        <a:bodyPr/>
        <a:lstStyle/>
        <a:p>
          <a:r>
            <a:rPr lang="es-ES" sz="1400" b="1" dirty="0">
              <a:solidFill>
                <a:schemeClr val="tx1"/>
              </a:solidFill>
              <a:latin typeface="Arial" panose="020B0604020202020204" pitchFamily="34" charset="0"/>
              <a:cs typeface="Arial" panose="020B0604020202020204" pitchFamily="34" charset="0"/>
            </a:rPr>
            <a:t>APARATO LOCOMOTOR</a:t>
          </a:r>
          <a:endParaRPr lang="es-CO" sz="1400" b="1" dirty="0">
            <a:solidFill>
              <a:schemeClr val="tx1"/>
            </a:solidFill>
            <a:latin typeface="Arial" panose="020B0604020202020204" pitchFamily="34" charset="0"/>
            <a:cs typeface="Arial" panose="020B0604020202020204" pitchFamily="34" charset="0"/>
          </a:endParaRPr>
        </a:p>
      </dgm:t>
    </dgm:pt>
    <dgm:pt modelId="{568AE2EA-37F7-42B3-BD34-5D7F72B0C90C}" type="parTrans" cxnId="{959065BB-1D3C-428B-A01D-9B17DFA2086C}">
      <dgm:prSet/>
      <dgm:spPr/>
      <dgm:t>
        <a:bodyPr/>
        <a:lstStyle/>
        <a:p>
          <a:endParaRPr lang="es-CO"/>
        </a:p>
      </dgm:t>
    </dgm:pt>
    <dgm:pt modelId="{557C39B5-3886-4E0E-8510-BABC118BB514}" type="sibTrans" cxnId="{959065BB-1D3C-428B-A01D-9B17DFA2086C}">
      <dgm:prSet/>
      <dgm:spPr/>
      <dgm:t>
        <a:bodyPr/>
        <a:lstStyle/>
        <a:p>
          <a:endParaRPr lang="es-CO"/>
        </a:p>
      </dgm:t>
    </dgm:pt>
    <dgm:pt modelId="{0360B2B4-8FAA-4787-900E-8BAD6C6628F9}">
      <dgm:prSet phldrT="[Texto]" custT="1"/>
      <dgm:spPr/>
      <dgm:t>
        <a:bodyPr/>
        <a:lstStyle/>
        <a:p>
          <a:pPr algn="ctr"/>
          <a:r>
            <a:rPr lang="es-ES" sz="1600" dirty="0">
              <a:solidFill>
                <a:schemeClr val="tx1"/>
              </a:solidFill>
            </a:rPr>
            <a:t>Sistema óseo </a:t>
          </a:r>
          <a:endParaRPr lang="es-CO" sz="1600" dirty="0">
            <a:solidFill>
              <a:schemeClr val="tx1"/>
            </a:solidFill>
          </a:endParaRPr>
        </a:p>
      </dgm:t>
    </dgm:pt>
    <dgm:pt modelId="{3B2B4DDF-DA3B-4B4F-B21A-3427DAFD75F9}" type="parTrans" cxnId="{FA6E18D1-6ABA-41A8-9160-D126BBF04550}">
      <dgm:prSet/>
      <dgm:spPr/>
      <dgm:t>
        <a:bodyPr/>
        <a:lstStyle/>
        <a:p>
          <a:endParaRPr lang="es-CO"/>
        </a:p>
      </dgm:t>
    </dgm:pt>
    <dgm:pt modelId="{2ADDA886-A7E6-4F34-BC98-604BDE41A914}" type="sibTrans" cxnId="{FA6E18D1-6ABA-41A8-9160-D126BBF04550}">
      <dgm:prSet/>
      <dgm:spPr/>
      <dgm:t>
        <a:bodyPr/>
        <a:lstStyle/>
        <a:p>
          <a:endParaRPr lang="es-CO"/>
        </a:p>
      </dgm:t>
    </dgm:pt>
    <dgm:pt modelId="{6A47A35E-5DF9-403D-A90A-1A4D9919197D}">
      <dgm:prSet phldrT="[Texto]" custT="1"/>
      <dgm:spPr/>
      <dgm:t>
        <a:bodyPr/>
        <a:lstStyle/>
        <a:p>
          <a:r>
            <a:rPr lang="es-ES" sz="1600" dirty="0">
              <a:solidFill>
                <a:schemeClr val="tx1"/>
              </a:solidFill>
            </a:rPr>
            <a:t>Sistema articular</a:t>
          </a:r>
          <a:endParaRPr lang="es-CO" sz="1600" dirty="0">
            <a:solidFill>
              <a:schemeClr val="tx1"/>
            </a:solidFill>
          </a:endParaRPr>
        </a:p>
      </dgm:t>
    </dgm:pt>
    <dgm:pt modelId="{76437BFA-11C8-475D-9C8E-7A91298EA171}" type="parTrans" cxnId="{8EF49423-F9B3-4985-A66B-9185FDA64665}">
      <dgm:prSet/>
      <dgm:spPr/>
      <dgm:t>
        <a:bodyPr/>
        <a:lstStyle/>
        <a:p>
          <a:endParaRPr lang="es-CO"/>
        </a:p>
      </dgm:t>
    </dgm:pt>
    <dgm:pt modelId="{26E82336-AB96-46CC-B7F7-84BFACA5FEAB}" type="sibTrans" cxnId="{8EF49423-F9B3-4985-A66B-9185FDA64665}">
      <dgm:prSet/>
      <dgm:spPr/>
      <dgm:t>
        <a:bodyPr/>
        <a:lstStyle/>
        <a:p>
          <a:endParaRPr lang="es-CO"/>
        </a:p>
      </dgm:t>
    </dgm:pt>
    <dgm:pt modelId="{2E0B8A7A-F6BB-450F-BCD7-F803EA899321}">
      <dgm:prSet phldrT="[Texto]" custT="1"/>
      <dgm:spPr/>
      <dgm:t>
        <a:bodyPr/>
        <a:lstStyle/>
        <a:p>
          <a:r>
            <a:rPr lang="es-ES" sz="1600" dirty="0">
              <a:solidFill>
                <a:schemeClr val="tx1"/>
              </a:solidFill>
            </a:rPr>
            <a:t>Sistema muscular</a:t>
          </a:r>
          <a:endParaRPr lang="es-CO" sz="1600" dirty="0">
            <a:solidFill>
              <a:schemeClr val="tx1"/>
            </a:solidFill>
          </a:endParaRPr>
        </a:p>
      </dgm:t>
    </dgm:pt>
    <dgm:pt modelId="{0B6CAFF5-6449-4D2A-A6C3-621C9D11CBCA}" type="parTrans" cxnId="{51AA28E8-7357-4AEF-867D-80254E0F8474}">
      <dgm:prSet/>
      <dgm:spPr/>
      <dgm:t>
        <a:bodyPr/>
        <a:lstStyle/>
        <a:p>
          <a:endParaRPr lang="es-CO"/>
        </a:p>
      </dgm:t>
    </dgm:pt>
    <dgm:pt modelId="{F903922A-9D8B-4D21-9513-F9393BF41019}" type="sibTrans" cxnId="{51AA28E8-7357-4AEF-867D-80254E0F8474}">
      <dgm:prSet/>
      <dgm:spPr/>
      <dgm:t>
        <a:bodyPr/>
        <a:lstStyle/>
        <a:p>
          <a:endParaRPr lang="es-CO"/>
        </a:p>
      </dgm:t>
    </dgm:pt>
    <dgm:pt modelId="{10497105-0686-4F27-877F-F6B4315D0C61}" type="pres">
      <dgm:prSet presAssocID="{01DDE0F3-576E-4818-815E-FFC0062E7E94}" presName="diagram" presStyleCnt="0">
        <dgm:presLayoutVars>
          <dgm:dir/>
          <dgm:resizeHandles val="exact"/>
        </dgm:presLayoutVars>
      </dgm:prSet>
      <dgm:spPr/>
    </dgm:pt>
    <dgm:pt modelId="{160505A8-F809-43CB-B95E-E6CDA2AE82E4}" type="pres">
      <dgm:prSet presAssocID="{2EAC12E6-23E3-4F82-928E-8CAEE78B6C9F}" presName="node" presStyleLbl="node1" presStyleIdx="0" presStyleCnt="4" custScaleX="47285" custScaleY="10842" custLinFactNeighborX="14552" custLinFactNeighborY="9260">
        <dgm:presLayoutVars>
          <dgm:bulletEnabled val="1"/>
        </dgm:presLayoutVars>
      </dgm:prSet>
      <dgm:spPr/>
    </dgm:pt>
    <dgm:pt modelId="{B9452194-79EE-44F4-9230-31B8923E2C13}" type="pres">
      <dgm:prSet presAssocID="{557C39B5-3886-4E0E-8510-BABC118BB514}" presName="sibTrans" presStyleCnt="0"/>
      <dgm:spPr/>
    </dgm:pt>
    <dgm:pt modelId="{7CE85992-94E8-40DA-ACA7-8C65AC60AB07}" type="pres">
      <dgm:prSet presAssocID="{0360B2B4-8FAA-4787-900E-8BAD6C6628F9}" presName="node" presStyleLbl="node1" presStyleIdx="1" presStyleCnt="4" custScaleX="24254" custScaleY="9711" custLinFactNeighborX="-61576" custLinFactNeighborY="27656">
        <dgm:presLayoutVars>
          <dgm:bulletEnabled val="1"/>
        </dgm:presLayoutVars>
      </dgm:prSet>
      <dgm:spPr/>
    </dgm:pt>
    <dgm:pt modelId="{45E68366-0232-44E0-A019-0869F1EE3A07}" type="pres">
      <dgm:prSet presAssocID="{2ADDA886-A7E6-4F34-BC98-604BDE41A914}" presName="sibTrans" presStyleCnt="0"/>
      <dgm:spPr/>
    </dgm:pt>
    <dgm:pt modelId="{B79333EA-2F16-468F-B225-49D08205F1AE}" type="pres">
      <dgm:prSet presAssocID="{6A47A35E-5DF9-403D-A90A-1A4D9919197D}" presName="node" presStyleLbl="node1" presStyleIdx="2" presStyleCnt="4" custScaleX="33095" custScaleY="10110" custLinFactNeighborX="16708" custLinFactNeighborY="589">
        <dgm:presLayoutVars>
          <dgm:bulletEnabled val="1"/>
        </dgm:presLayoutVars>
      </dgm:prSet>
      <dgm:spPr/>
    </dgm:pt>
    <dgm:pt modelId="{98F590F4-7746-47F1-AB3C-E840EC056111}" type="pres">
      <dgm:prSet presAssocID="{26E82336-AB96-46CC-B7F7-84BFACA5FEAB}" presName="sibTrans" presStyleCnt="0"/>
      <dgm:spPr/>
    </dgm:pt>
    <dgm:pt modelId="{2F86F0E5-434A-48D0-9C4D-BBCC2815BA0B}" type="pres">
      <dgm:prSet presAssocID="{2E0B8A7A-F6BB-450F-BCD7-F803EA899321}" presName="node" presStyleLbl="node1" presStyleIdx="3" presStyleCnt="4" custScaleX="32691" custScaleY="10359" custLinFactNeighborX="7709" custLinFactNeighborY="195">
        <dgm:presLayoutVars>
          <dgm:bulletEnabled val="1"/>
        </dgm:presLayoutVars>
      </dgm:prSet>
      <dgm:spPr/>
    </dgm:pt>
  </dgm:ptLst>
  <dgm:cxnLst>
    <dgm:cxn modelId="{9B4CBF19-5BC6-44E8-9626-A551D07A5979}" type="presOf" srcId="{01DDE0F3-576E-4818-815E-FFC0062E7E94}" destId="{10497105-0686-4F27-877F-F6B4315D0C61}" srcOrd="0" destOrd="0" presId="urn:microsoft.com/office/officeart/2005/8/layout/default"/>
    <dgm:cxn modelId="{8EF49423-F9B3-4985-A66B-9185FDA64665}" srcId="{01DDE0F3-576E-4818-815E-FFC0062E7E94}" destId="{6A47A35E-5DF9-403D-A90A-1A4D9919197D}" srcOrd="2" destOrd="0" parTransId="{76437BFA-11C8-475D-9C8E-7A91298EA171}" sibTransId="{26E82336-AB96-46CC-B7F7-84BFACA5FEAB}"/>
    <dgm:cxn modelId="{A5858524-EE03-4674-9FBA-0CFEF8814E7C}" type="presOf" srcId="{2E0B8A7A-F6BB-450F-BCD7-F803EA899321}" destId="{2F86F0E5-434A-48D0-9C4D-BBCC2815BA0B}" srcOrd="0" destOrd="0" presId="urn:microsoft.com/office/officeart/2005/8/layout/default"/>
    <dgm:cxn modelId="{9FBC002F-B277-4C43-B2D7-5674C6A323D2}" type="presOf" srcId="{6A47A35E-5DF9-403D-A90A-1A4D9919197D}" destId="{B79333EA-2F16-468F-B225-49D08205F1AE}" srcOrd="0" destOrd="0" presId="urn:microsoft.com/office/officeart/2005/8/layout/default"/>
    <dgm:cxn modelId="{371C06B6-571C-4E56-AB54-24B9DECF21E4}" type="presOf" srcId="{2EAC12E6-23E3-4F82-928E-8CAEE78B6C9F}" destId="{160505A8-F809-43CB-B95E-E6CDA2AE82E4}" srcOrd="0" destOrd="0" presId="urn:microsoft.com/office/officeart/2005/8/layout/default"/>
    <dgm:cxn modelId="{959065BB-1D3C-428B-A01D-9B17DFA2086C}" srcId="{01DDE0F3-576E-4818-815E-FFC0062E7E94}" destId="{2EAC12E6-23E3-4F82-928E-8CAEE78B6C9F}" srcOrd="0" destOrd="0" parTransId="{568AE2EA-37F7-42B3-BD34-5D7F72B0C90C}" sibTransId="{557C39B5-3886-4E0E-8510-BABC118BB514}"/>
    <dgm:cxn modelId="{FA6E18D1-6ABA-41A8-9160-D126BBF04550}" srcId="{01DDE0F3-576E-4818-815E-FFC0062E7E94}" destId="{0360B2B4-8FAA-4787-900E-8BAD6C6628F9}" srcOrd="1" destOrd="0" parTransId="{3B2B4DDF-DA3B-4B4F-B21A-3427DAFD75F9}" sibTransId="{2ADDA886-A7E6-4F34-BC98-604BDE41A914}"/>
    <dgm:cxn modelId="{51AA28E8-7357-4AEF-867D-80254E0F8474}" srcId="{01DDE0F3-576E-4818-815E-FFC0062E7E94}" destId="{2E0B8A7A-F6BB-450F-BCD7-F803EA899321}" srcOrd="3" destOrd="0" parTransId="{0B6CAFF5-6449-4D2A-A6C3-621C9D11CBCA}" sibTransId="{F903922A-9D8B-4D21-9513-F9393BF41019}"/>
    <dgm:cxn modelId="{030AE5FF-A540-4B87-8B3D-E3ED8A77ADAD}" type="presOf" srcId="{0360B2B4-8FAA-4787-900E-8BAD6C6628F9}" destId="{7CE85992-94E8-40DA-ACA7-8C65AC60AB07}" srcOrd="0" destOrd="0" presId="urn:microsoft.com/office/officeart/2005/8/layout/default"/>
    <dgm:cxn modelId="{721EEAB4-F045-4437-A3A7-07FCEF21776D}" type="presParOf" srcId="{10497105-0686-4F27-877F-F6B4315D0C61}" destId="{160505A8-F809-43CB-B95E-E6CDA2AE82E4}" srcOrd="0" destOrd="0" presId="urn:microsoft.com/office/officeart/2005/8/layout/default"/>
    <dgm:cxn modelId="{16AE2D55-D182-454C-91B8-9FDDE1997757}" type="presParOf" srcId="{10497105-0686-4F27-877F-F6B4315D0C61}" destId="{B9452194-79EE-44F4-9230-31B8923E2C13}" srcOrd="1" destOrd="0" presId="urn:microsoft.com/office/officeart/2005/8/layout/default"/>
    <dgm:cxn modelId="{0CCF78C4-B785-4105-92AD-0764BBF63F83}" type="presParOf" srcId="{10497105-0686-4F27-877F-F6B4315D0C61}" destId="{7CE85992-94E8-40DA-ACA7-8C65AC60AB07}" srcOrd="2" destOrd="0" presId="urn:microsoft.com/office/officeart/2005/8/layout/default"/>
    <dgm:cxn modelId="{347F32CD-4D78-428D-8952-EC9C10EC99C9}" type="presParOf" srcId="{10497105-0686-4F27-877F-F6B4315D0C61}" destId="{45E68366-0232-44E0-A019-0869F1EE3A07}" srcOrd="3" destOrd="0" presId="urn:microsoft.com/office/officeart/2005/8/layout/default"/>
    <dgm:cxn modelId="{18ACAC08-1151-477D-A2E6-E3B828DE6D27}" type="presParOf" srcId="{10497105-0686-4F27-877F-F6B4315D0C61}" destId="{B79333EA-2F16-468F-B225-49D08205F1AE}" srcOrd="4" destOrd="0" presId="urn:microsoft.com/office/officeart/2005/8/layout/default"/>
    <dgm:cxn modelId="{7F21C483-0C5C-4471-9D0B-49320C9FB69B}" type="presParOf" srcId="{10497105-0686-4F27-877F-F6B4315D0C61}" destId="{98F590F4-7746-47F1-AB3C-E840EC056111}" srcOrd="5" destOrd="0" presId="urn:microsoft.com/office/officeart/2005/8/layout/default"/>
    <dgm:cxn modelId="{CC91BC41-584F-4632-9C9F-0788C2E46CEB}" type="presParOf" srcId="{10497105-0686-4F27-877F-F6B4315D0C61}" destId="{2F86F0E5-434A-48D0-9C4D-BBCC2815BA0B}"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C1BA658-9F63-44E9-A335-FD6892FCE85F}" type="doc">
      <dgm:prSet loTypeId="urn:microsoft.com/office/officeart/2005/8/layout/vList4" loCatId="list" qsTypeId="urn:microsoft.com/office/officeart/2005/8/quickstyle/simple1" qsCatId="simple" csTypeId="urn:microsoft.com/office/officeart/2005/8/colors/accent1_4" csCatId="accent1" phldr="1"/>
      <dgm:spPr/>
      <dgm:t>
        <a:bodyPr/>
        <a:lstStyle/>
        <a:p>
          <a:endParaRPr lang="es-CO"/>
        </a:p>
      </dgm:t>
    </dgm:pt>
    <dgm:pt modelId="{18AF8149-DB80-4383-866A-09ABD59099C7}">
      <dgm:prSet phldrT="[Texto]"/>
      <dgm:spPr/>
      <dgm:t>
        <a:bodyPr/>
        <a:lstStyle/>
        <a:p>
          <a:pPr>
            <a:buFont typeface="Arial" panose="020B0604020202020204" pitchFamily="34" charset="0"/>
            <a:buChar char="•"/>
          </a:pPr>
          <a:r>
            <a:rPr lang="es-ES" b="1">
              <a:solidFill>
                <a:schemeClr val="tx1"/>
              </a:solidFill>
            </a:rPr>
            <a:t>Largos</a:t>
          </a:r>
          <a:r>
            <a:rPr lang="es-ES">
              <a:solidFill>
                <a:schemeClr val="tx1"/>
              </a:solidFill>
            </a:rPr>
            <a:t>: se encuentran en los miembros superiores (brazo y antebrazo) y en los inferiores (muslo y pierna), tienen forma cilíndrica, y forman palancas. Su principal función es la de realizar movimientos. Por ejemplo, el fémur.</a:t>
          </a:r>
          <a:endParaRPr lang="es-CO" dirty="0">
            <a:solidFill>
              <a:schemeClr val="tx1"/>
            </a:solidFill>
          </a:endParaRPr>
        </a:p>
      </dgm:t>
    </dgm:pt>
    <dgm:pt modelId="{45A35C60-11E1-4DA3-A21B-ADB1564C34BA}" type="parTrans" cxnId="{6DD81BF8-C2F5-4E99-8B91-62525C4D3099}">
      <dgm:prSet/>
      <dgm:spPr/>
      <dgm:t>
        <a:bodyPr/>
        <a:lstStyle/>
        <a:p>
          <a:endParaRPr lang="es-CO">
            <a:solidFill>
              <a:schemeClr val="tx1"/>
            </a:solidFill>
          </a:endParaRPr>
        </a:p>
      </dgm:t>
    </dgm:pt>
    <dgm:pt modelId="{38806995-45D3-4224-91B1-B20098F12801}" type="sibTrans" cxnId="{6DD81BF8-C2F5-4E99-8B91-62525C4D3099}">
      <dgm:prSet/>
      <dgm:spPr/>
      <dgm:t>
        <a:bodyPr/>
        <a:lstStyle/>
        <a:p>
          <a:endParaRPr lang="es-CO">
            <a:solidFill>
              <a:schemeClr val="tx1"/>
            </a:solidFill>
          </a:endParaRPr>
        </a:p>
      </dgm:t>
    </dgm:pt>
    <dgm:pt modelId="{1ECB7606-D59C-47C3-A778-409785C21929}">
      <dgm:prSet phldrT="[Texto]"/>
      <dgm:spPr/>
      <dgm:t>
        <a:bodyPr/>
        <a:lstStyle/>
        <a:p>
          <a:pPr>
            <a:buFont typeface="Arial" panose="020B0604020202020204" pitchFamily="34" charset="0"/>
            <a:buChar char="•"/>
          </a:pPr>
          <a:r>
            <a:rPr lang="es-ES" b="1">
              <a:solidFill>
                <a:schemeClr val="tx1"/>
              </a:solidFill>
            </a:rPr>
            <a:t>Alargados</a:t>
          </a:r>
          <a:r>
            <a:rPr lang="es-ES">
              <a:solidFill>
                <a:schemeClr val="tx1"/>
              </a:solidFill>
            </a:rPr>
            <a:t>: son parecidos a los huesos largos, pero no tienen cavidad medular. Por ejemplo, las costillas.</a:t>
          </a:r>
          <a:endParaRPr lang="es-CO" dirty="0">
            <a:solidFill>
              <a:schemeClr val="tx1"/>
            </a:solidFill>
          </a:endParaRPr>
        </a:p>
      </dgm:t>
    </dgm:pt>
    <dgm:pt modelId="{2F4D4BBA-A1AE-4FC1-9F64-CDD8F64A185B}" type="parTrans" cxnId="{AF7152D6-4ED2-410D-B198-FB2241EBF0DA}">
      <dgm:prSet/>
      <dgm:spPr/>
      <dgm:t>
        <a:bodyPr/>
        <a:lstStyle/>
        <a:p>
          <a:endParaRPr lang="es-CO">
            <a:solidFill>
              <a:schemeClr val="tx1"/>
            </a:solidFill>
          </a:endParaRPr>
        </a:p>
      </dgm:t>
    </dgm:pt>
    <dgm:pt modelId="{DA4DBFC1-5E9B-4E0A-BD1E-EE0051B96DCE}" type="sibTrans" cxnId="{AF7152D6-4ED2-410D-B198-FB2241EBF0DA}">
      <dgm:prSet/>
      <dgm:spPr/>
      <dgm:t>
        <a:bodyPr/>
        <a:lstStyle/>
        <a:p>
          <a:endParaRPr lang="es-CO">
            <a:solidFill>
              <a:schemeClr val="tx1"/>
            </a:solidFill>
          </a:endParaRPr>
        </a:p>
      </dgm:t>
    </dgm:pt>
    <dgm:pt modelId="{A1408160-29C2-446C-B0B2-081881F10853}">
      <dgm:prSet phldrT="[Texto]"/>
      <dgm:spPr/>
      <dgm:t>
        <a:bodyPr/>
        <a:lstStyle/>
        <a:p>
          <a:pPr>
            <a:buFont typeface="Arial" panose="020B0604020202020204" pitchFamily="34" charset="0"/>
            <a:buChar char="•"/>
          </a:pPr>
          <a:r>
            <a:rPr lang="es-ES" b="1">
              <a:solidFill>
                <a:schemeClr val="tx1"/>
              </a:solidFill>
            </a:rPr>
            <a:t>Planos</a:t>
          </a:r>
          <a:r>
            <a:rPr lang="es-ES">
              <a:solidFill>
                <a:schemeClr val="tx1"/>
              </a:solidFill>
            </a:rPr>
            <a:t>: son huesos grandes con función protectora. Por ejemplo, los huesos del cráneo, el omóplato o la pelvis.</a:t>
          </a:r>
          <a:endParaRPr lang="es-CO" dirty="0">
            <a:solidFill>
              <a:schemeClr val="tx1"/>
            </a:solidFill>
          </a:endParaRPr>
        </a:p>
      </dgm:t>
    </dgm:pt>
    <dgm:pt modelId="{EEEF6133-E627-40B0-88DE-837CD512AC36}" type="parTrans" cxnId="{CDFD85C4-FE75-4BE1-8571-827724982480}">
      <dgm:prSet/>
      <dgm:spPr/>
      <dgm:t>
        <a:bodyPr/>
        <a:lstStyle/>
        <a:p>
          <a:endParaRPr lang="es-CO">
            <a:solidFill>
              <a:schemeClr val="tx1"/>
            </a:solidFill>
          </a:endParaRPr>
        </a:p>
      </dgm:t>
    </dgm:pt>
    <dgm:pt modelId="{94E43F19-5BAD-4149-859E-421C626CC2E3}" type="sibTrans" cxnId="{CDFD85C4-FE75-4BE1-8571-827724982480}">
      <dgm:prSet/>
      <dgm:spPr/>
      <dgm:t>
        <a:bodyPr/>
        <a:lstStyle/>
        <a:p>
          <a:endParaRPr lang="es-CO">
            <a:solidFill>
              <a:schemeClr val="tx1"/>
            </a:solidFill>
          </a:endParaRPr>
        </a:p>
      </dgm:t>
    </dgm:pt>
    <dgm:pt modelId="{33609B7A-6A1A-4A74-920B-45F1E3598944}">
      <dgm:prSet phldrT="[Texto]"/>
      <dgm:spPr/>
      <dgm:t>
        <a:bodyPr/>
        <a:lstStyle/>
        <a:p>
          <a:pPr>
            <a:buFont typeface="Arial" panose="020B0604020202020204" pitchFamily="34" charset="0"/>
            <a:buChar char="•"/>
          </a:pPr>
          <a:r>
            <a:rPr lang="es-ES" b="1" dirty="0">
              <a:solidFill>
                <a:schemeClr val="tx1"/>
              </a:solidFill>
            </a:rPr>
            <a:t>Cortos</a:t>
          </a:r>
          <a:r>
            <a:rPr lang="es-ES" dirty="0">
              <a:solidFill>
                <a:schemeClr val="tx1"/>
              </a:solidFill>
            </a:rPr>
            <a:t>: de forma cúbica y pequeños. Constituyen estructuras con movimientos complejos, donde su forma les permite amortiguar los choques. Por ejemplo, los huesos de las muñecas de las manos.</a:t>
          </a:r>
          <a:endParaRPr lang="es-CO" dirty="0">
            <a:solidFill>
              <a:schemeClr val="tx1"/>
            </a:solidFill>
          </a:endParaRPr>
        </a:p>
      </dgm:t>
    </dgm:pt>
    <dgm:pt modelId="{5E70C597-FA14-4FDD-9758-029BF92A408B}" type="parTrans" cxnId="{9F9C7F12-ECE7-48F9-8ED3-36DE13069F82}">
      <dgm:prSet/>
      <dgm:spPr/>
      <dgm:t>
        <a:bodyPr/>
        <a:lstStyle/>
        <a:p>
          <a:endParaRPr lang="es-CO">
            <a:solidFill>
              <a:schemeClr val="tx1"/>
            </a:solidFill>
          </a:endParaRPr>
        </a:p>
      </dgm:t>
    </dgm:pt>
    <dgm:pt modelId="{F036E939-EB16-4C9C-AB99-5BA6C9DE3F32}" type="sibTrans" cxnId="{9F9C7F12-ECE7-48F9-8ED3-36DE13069F82}">
      <dgm:prSet/>
      <dgm:spPr/>
      <dgm:t>
        <a:bodyPr/>
        <a:lstStyle/>
        <a:p>
          <a:endParaRPr lang="es-CO">
            <a:solidFill>
              <a:schemeClr val="tx1"/>
            </a:solidFill>
          </a:endParaRPr>
        </a:p>
      </dgm:t>
    </dgm:pt>
    <dgm:pt modelId="{92D7A191-690F-443F-8C4F-3BF2CB9EBAC5}">
      <dgm:prSet phldrT="[Texto]"/>
      <dgm:spPr/>
      <dgm:t>
        <a:bodyPr/>
        <a:lstStyle/>
        <a:p>
          <a:pPr>
            <a:buFont typeface="Arial" panose="020B0604020202020204" pitchFamily="34" charset="0"/>
            <a:buChar char="•"/>
          </a:pPr>
          <a:r>
            <a:rPr lang="es-ES" b="1">
              <a:solidFill>
                <a:schemeClr val="tx1"/>
              </a:solidFill>
            </a:rPr>
            <a:t>Irregulares</a:t>
          </a:r>
          <a:r>
            <a:rPr lang="es-ES">
              <a:solidFill>
                <a:schemeClr val="tx1"/>
              </a:solidFill>
            </a:rPr>
            <a:t>: de forma variada, como las vértebras, los huesos de la cara o los del oído.</a:t>
          </a:r>
          <a:endParaRPr lang="es-CO" dirty="0">
            <a:solidFill>
              <a:schemeClr val="tx1"/>
            </a:solidFill>
          </a:endParaRPr>
        </a:p>
      </dgm:t>
    </dgm:pt>
    <dgm:pt modelId="{9FC58FA6-C076-4428-8F44-F8CAA294C585}" type="parTrans" cxnId="{17422C85-8520-4872-9AC3-8ED6130B8833}">
      <dgm:prSet/>
      <dgm:spPr/>
      <dgm:t>
        <a:bodyPr/>
        <a:lstStyle/>
        <a:p>
          <a:endParaRPr lang="es-CO">
            <a:solidFill>
              <a:schemeClr val="tx1"/>
            </a:solidFill>
          </a:endParaRPr>
        </a:p>
      </dgm:t>
    </dgm:pt>
    <dgm:pt modelId="{BB86C1FB-66BB-498A-AA66-0F43893A666E}" type="sibTrans" cxnId="{17422C85-8520-4872-9AC3-8ED6130B8833}">
      <dgm:prSet/>
      <dgm:spPr/>
      <dgm:t>
        <a:bodyPr/>
        <a:lstStyle/>
        <a:p>
          <a:endParaRPr lang="es-CO">
            <a:solidFill>
              <a:schemeClr val="tx1"/>
            </a:solidFill>
          </a:endParaRPr>
        </a:p>
      </dgm:t>
    </dgm:pt>
    <dgm:pt modelId="{7DBAF287-9E57-4AFB-8517-FF79C6DF3096}" type="pres">
      <dgm:prSet presAssocID="{7C1BA658-9F63-44E9-A335-FD6892FCE85F}" presName="linear" presStyleCnt="0">
        <dgm:presLayoutVars>
          <dgm:dir/>
          <dgm:resizeHandles val="exact"/>
        </dgm:presLayoutVars>
      </dgm:prSet>
      <dgm:spPr/>
    </dgm:pt>
    <dgm:pt modelId="{B72F1796-1F92-4EF0-A890-0AD60702313A}" type="pres">
      <dgm:prSet presAssocID="{18AF8149-DB80-4383-866A-09ABD59099C7}" presName="comp" presStyleCnt="0"/>
      <dgm:spPr/>
    </dgm:pt>
    <dgm:pt modelId="{6C3F8B64-2664-4BA3-A083-FD5985EE1E30}" type="pres">
      <dgm:prSet presAssocID="{18AF8149-DB80-4383-866A-09ABD59099C7}" presName="box" presStyleLbl="node1" presStyleIdx="0" presStyleCnt="5" custLinFactNeighborX="-1087" custLinFactNeighborY="-4810"/>
      <dgm:spPr/>
    </dgm:pt>
    <dgm:pt modelId="{54EC2FC5-A7EB-459C-94CA-FED4D6DA61DC}" type="pres">
      <dgm:prSet presAssocID="{18AF8149-DB80-4383-866A-09ABD59099C7}" presName="img" presStyleLbl="fgImgPlace1" presStyleIdx="0" presStyleCnt="5"/>
      <dgm:spPr>
        <a:blipFill>
          <a:blip xmlns:r="http://schemas.openxmlformats.org/officeDocument/2006/relationships" r:embed="rId1">
            <a:extLst>
              <a:ext uri="{28A0092B-C50C-407E-A947-70E740481C1C}">
                <a14:useLocalDpi xmlns:a14="http://schemas.microsoft.com/office/drawing/2010/main" val="0"/>
              </a:ext>
            </a:extLst>
          </a:blip>
          <a:srcRect/>
          <a:stretch>
            <a:fillRect t="-1000" b="-1000"/>
          </a:stretch>
        </a:blipFill>
      </dgm:spPr>
    </dgm:pt>
    <dgm:pt modelId="{CA03F456-E6B0-46CD-B90F-2B0868BBDA57}" type="pres">
      <dgm:prSet presAssocID="{18AF8149-DB80-4383-866A-09ABD59099C7}" presName="text" presStyleLbl="node1" presStyleIdx="0" presStyleCnt="5">
        <dgm:presLayoutVars>
          <dgm:bulletEnabled val="1"/>
        </dgm:presLayoutVars>
      </dgm:prSet>
      <dgm:spPr/>
    </dgm:pt>
    <dgm:pt modelId="{1EA4C4F5-376E-43EC-9784-5085E0984DC9}" type="pres">
      <dgm:prSet presAssocID="{38806995-45D3-4224-91B1-B20098F12801}" presName="spacer" presStyleCnt="0"/>
      <dgm:spPr/>
    </dgm:pt>
    <dgm:pt modelId="{3CB0ECE6-9A95-40DB-ADCF-FE9B9AB3110E}" type="pres">
      <dgm:prSet presAssocID="{1ECB7606-D59C-47C3-A778-409785C21929}" presName="comp" presStyleCnt="0"/>
      <dgm:spPr/>
    </dgm:pt>
    <dgm:pt modelId="{53599773-8C68-4577-9F78-A2E25ED3739C}" type="pres">
      <dgm:prSet presAssocID="{1ECB7606-D59C-47C3-A778-409785C21929}" presName="box" presStyleLbl="node1" presStyleIdx="1" presStyleCnt="5"/>
      <dgm:spPr/>
    </dgm:pt>
    <dgm:pt modelId="{FC15E9AF-9CBF-47B7-A99A-DA39DF981E79}" type="pres">
      <dgm:prSet presAssocID="{1ECB7606-D59C-47C3-A778-409785C21929}" presName="img" presStyleLbl="fgImgPlace1" presStyleIdx="1" presStyleCnt="5" custScaleX="82674" custScaleY="101369" custLinFactNeighborX="-1608" custLinFactNeighborY="9155"/>
      <dgm:spPr>
        <a:blipFill>
          <a:blip xmlns:r="http://schemas.openxmlformats.org/officeDocument/2006/relationships" r:embed="rId2">
            <a:extLst>
              <a:ext uri="{28A0092B-C50C-407E-A947-70E740481C1C}">
                <a14:useLocalDpi xmlns:a14="http://schemas.microsoft.com/office/drawing/2010/main" val="0"/>
              </a:ext>
            </a:extLst>
          </a:blip>
          <a:srcRect/>
          <a:stretch>
            <a:fillRect t="-28000" b="-28000"/>
          </a:stretch>
        </a:blipFill>
      </dgm:spPr>
    </dgm:pt>
    <dgm:pt modelId="{13DCD8B6-3A7D-4960-B20D-7BF219BDB1D7}" type="pres">
      <dgm:prSet presAssocID="{1ECB7606-D59C-47C3-A778-409785C21929}" presName="text" presStyleLbl="node1" presStyleIdx="1" presStyleCnt="5">
        <dgm:presLayoutVars>
          <dgm:bulletEnabled val="1"/>
        </dgm:presLayoutVars>
      </dgm:prSet>
      <dgm:spPr/>
    </dgm:pt>
    <dgm:pt modelId="{ED81D9B8-3855-4884-B86A-9B4D44C8794B}" type="pres">
      <dgm:prSet presAssocID="{DA4DBFC1-5E9B-4E0A-BD1E-EE0051B96DCE}" presName="spacer" presStyleCnt="0"/>
      <dgm:spPr/>
    </dgm:pt>
    <dgm:pt modelId="{E02F60A0-EFF3-4292-B9A3-7B0B740194F3}" type="pres">
      <dgm:prSet presAssocID="{A1408160-29C2-446C-B0B2-081881F10853}" presName="comp" presStyleCnt="0"/>
      <dgm:spPr/>
    </dgm:pt>
    <dgm:pt modelId="{2F647A88-8269-49EC-9956-4360A19CD764}" type="pres">
      <dgm:prSet presAssocID="{A1408160-29C2-446C-B0B2-081881F10853}" presName="box" presStyleLbl="node1" presStyleIdx="2" presStyleCnt="5" custLinFactNeighborX="-362"/>
      <dgm:spPr/>
    </dgm:pt>
    <dgm:pt modelId="{A7D2E8E7-8778-4AC9-9AAB-4FF8A4C13D84}" type="pres">
      <dgm:prSet presAssocID="{A1408160-29C2-446C-B0B2-081881F10853}" presName="img" presStyleLbl="fgImgPlace1" presStyleIdx="2" presStyleCnt="5" custScaleX="87964" custScaleY="92436"/>
      <dgm:spPr>
        <a:blipFill>
          <a:blip xmlns:r="http://schemas.openxmlformats.org/officeDocument/2006/relationships" r:embed="rId3">
            <a:extLst>
              <a:ext uri="{28A0092B-C50C-407E-A947-70E740481C1C}">
                <a14:useLocalDpi xmlns:a14="http://schemas.microsoft.com/office/drawing/2010/main" val="0"/>
              </a:ext>
            </a:extLst>
          </a:blip>
          <a:srcRect/>
          <a:stretch>
            <a:fillRect t="-22000" b="-22000"/>
          </a:stretch>
        </a:blipFill>
      </dgm:spPr>
    </dgm:pt>
    <dgm:pt modelId="{49F0CA07-1198-4460-8550-C3375185923A}" type="pres">
      <dgm:prSet presAssocID="{A1408160-29C2-446C-B0B2-081881F10853}" presName="text" presStyleLbl="node1" presStyleIdx="2" presStyleCnt="5">
        <dgm:presLayoutVars>
          <dgm:bulletEnabled val="1"/>
        </dgm:presLayoutVars>
      </dgm:prSet>
      <dgm:spPr/>
    </dgm:pt>
    <dgm:pt modelId="{3F7B27E3-A030-4963-B4A9-CC43DEDD5525}" type="pres">
      <dgm:prSet presAssocID="{94E43F19-5BAD-4149-859E-421C626CC2E3}" presName="spacer" presStyleCnt="0"/>
      <dgm:spPr/>
    </dgm:pt>
    <dgm:pt modelId="{FDD79AEA-6BA7-42BC-8431-E8ECB34D4D41}" type="pres">
      <dgm:prSet presAssocID="{33609B7A-6A1A-4A74-920B-45F1E3598944}" presName="comp" presStyleCnt="0"/>
      <dgm:spPr/>
    </dgm:pt>
    <dgm:pt modelId="{0F9CFE63-5159-45F4-8B23-2DB7EF0CDAB8}" type="pres">
      <dgm:prSet presAssocID="{33609B7A-6A1A-4A74-920B-45F1E3598944}" presName="box" presStyleLbl="node1" presStyleIdx="3" presStyleCnt="5" custLinFactNeighborX="-362"/>
      <dgm:spPr/>
    </dgm:pt>
    <dgm:pt modelId="{B25131EF-6CF2-441F-94CB-45BAC701F2CF}" type="pres">
      <dgm:prSet presAssocID="{33609B7A-6A1A-4A74-920B-45F1E3598944}" presName="img" presStyleLbl="fgImgPlace1" presStyleIdx="3" presStyleCnt="5" custScaleX="91142"/>
      <dgm:spPr>
        <a:blipFill>
          <a:blip xmlns:r="http://schemas.openxmlformats.org/officeDocument/2006/relationships" r:embed="rId4">
            <a:extLst>
              <a:ext uri="{28A0092B-C50C-407E-A947-70E740481C1C}">
                <a14:useLocalDpi xmlns:a14="http://schemas.microsoft.com/office/drawing/2010/main" val="0"/>
              </a:ext>
            </a:extLst>
          </a:blip>
          <a:srcRect/>
          <a:stretch>
            <a:fillRect t="-34000" b="-34000"/>
          </a:stretch>
        </a:blipFill>
      </dgm:spPr>
    </dgm:pt>
    <dgm:pt modelId="{2D5B7592-D330-49B0-8DEC-6AF81E4502E6}" type="pres">
      <dgm:prSet presAssocID="{33609B7A-6A1A-4A74-920B-45F1E3598944}" presName="text" presStyleLbl="node1" presStyleIdx="3" presStyleCnt="5">
        <dgm:presLayoutVars>
          <dgm:bulletEnabled val="1"/>
        </dgm:presLayoutVars>
      </dgm:prSet>
      <dgm:spPr/>
    </dgm:pt>
    <dgm:pt modelId="{9BF98899-6888-402A-830B-AC6013187F12}" type="pres">
      <dgm:prSet presAssocID="{F036E939-EB16-4C9C-AB99-5BA6C9DE3F32}" presName="spacer" presStyleCnt="0"/>
      <dgm:spPr/>
    </dgm:pt>
    <dgm:pt modelId="{9A7B68C4-A15F-4A2C-8606-4551DA218110}" type="pres">
      <dgm:prSet presAssocID="{92D7A191-690F-443F-8C4F-3BF2CB9EBAC5}" presName="comp" presStyleCnt="0"/>
      <dgm:spPr/>
    </dgm:pt>
    <dgm:pt modelId="{6A5AF052-7858-44DA-BC8C-70DE80EBDD7E}" type="pres">
      <dgm:prSet presAssocID="{92D7A191-690F-443F-8C4F-3BF2CB9EBAC5}" presName="box" presStyleLbl="node1" presStyleIdx="4" presStyleCnt="5" custLinFactNeighborX="-362"/>
      <dgm:spPr/>
    </dgm:pt>
    <dgm:pt modelId="{3A8058C1-C369-4850-AED3-CCFFACAF3484}" type="pres">
      <dgm:prSet presAssocID="{92D7A191-690F-443F-8C4F-3BF2CB9EBAC5}" presName="img" presStyleLbl="fgImgPlace1" presStyleIdx="4" presStyleCnt="5" custScaleX="93460"/>
      <dgm:spPr>
        <a:blipFill>
          <a:blip xmlns:r="http://schemas.openxmlformats.org/officeDocument/2006/relationships" r:embed="rId5">
            <a:extLst>
              <a:ext uri="{28A0092B-C50C-407E-A947-70E740481C1C}">
                <a14:useLocalDpi xmlns:a14="http://schemas.microsoft.com/office/drawing/2010/main" val="0"/>
              </a:ext>
            </a:extLst>
          </a:blip>
          <a:srcRect/>
          <a:stretch>
            <a:fillRect t="-29000" b="-29000"/>
          </a:stretch>
        </a:blipFill>
      </dgm:spPr>
    </dgm:pt>
    <dgm:pt modelId="{D8B09B1F-24D8-43EF-BC55-A5C1C29D70A3}" type="pres">
      <dgm:prSet presAssocID="{92D7A191-690F-443F-8C4F-3BF2CB9EBAC5}" presName="text" presStyleLbl="node1" presStyleIdx="4" presStyleCnt="5">
        <dgm:presLayoutVars>
          <dgm:bulletEnabled val="1"/>
        </dgm:presLayoutVars>
      </dgm:prSet>
      <dgm:spPr/>
    </dgm:pt>
  </dgm:ptLst>
  <dgm:cxnLst>
    <dgm:cxn modelId="{31E4C401-F6B0-45C8-9E3C-E3EE31EEDA45}" type="presOf" srcId="{7C1BA658-9F63-44E9-A335-FD6892FCE85F}" destId="{7DBAF287-9E57-4AFB-8517-FF79C6DF3096}" srcOrd="0" destOrd="0" presId="urn:microsoft.com/office/officeart/2005/8/layout/vList4"/>
    <dgm:cxn modelId="{3B463802-0089-4216-8BE2-4E0DA44FFB39}" type="presOf" srcId="{33609B7A-6A1A-4A74-920B-45F1E3598944}" destId="{0F9CFE63-5159-45F4-8B23-2DB7EF0CDAB8}" srcOrd="0" destOrd="0" presId="urn:microsoft.com/office/officeart/2005/8/layout/vList4"/>
    <dgm:cxn modelId="{C78D1004-C882-4444-8473-A272ED30980F}" type="presOf" srcId="{1ECB7606-D59C-47C3-A778-409785C21929}" destId="{53599773-8C68-4577-9F78-A2E25ED3739C}" srcOrd="0" destOrd="0" presId="urn:microsoft.com/office/officeart/2005/8/layout/vList4"/>
    <dgm:cxn modelId="{28722E10-A831-4380-958B-FE100CECDCC8}" type="presOf" srcId="{18AF8149-DB80-4383-866A-09ABD59099C7}" destId="{6C3F8B64-2664-4BA3-A083-FD5985EE1E30}" srcOrd="0" destOrd="0" presId="urn:microsoft.com/office/officeart/2005/8/layout/vList4"/>
    <dgm:cxn modelId="{9F9C7F12-ECE7-48F9-8ED3-36DE13069F82}" srcId="{7C1BA658-9F63-44E9-A335-FD6892FCE85F}" destId="{33609B7A-6A1A-4A74-920B-45F1E3598944}" srcOrd="3" destOrd="0" parTransId="{5E70C597-FA14-4FDD-9758-029BF92A408B}" sibTransId="{F036E939-EB16-4C9C-AB99-5BA6C9DE3F32}"/>
    <dgm:cxn modelId="{5A227561-FE67-4796-9589-DD4530101A94}" type="presOf" srcId="{33609B7A-6A1A-4A74-920B-45F1E3598944}" destId="{2D5B7592-D330-49B0-8DEC-6AF81E4502E6}" srcOrd="1" destOrd="0" presId="urn:microsoft.com/office/officeart/2005/8/layout/vList4"/>
    <dgm:cxn modelId="{2287E474-EC10-4632-BF73-8A2A0F4FD493}" type="presOf" srcId="{1ECB7606-D59C-47C3-A778-409785C21929}" destId="{13DCD8B6-3A7D-4960-B20D-7BF219BDB1D7}" srcOrd="1" destOrd="0" presId="urn:microsoft.com/office/officeart/2005/8/layout/vList4"/>
    <dgm:cxn modelId="{CC642384-D368-466C-B421-7BAB6FE349CB}" type="presOf" srcId="{92D7A191-690F-443F-8C4F-3BF2CB9EBAC5}" destId="{6A5AF052-7858-44DA-BC8C-70DE80EBDD7E}" srcOrd="0" destOrd="0" presId="urn:microsoft.com/office/officeart/2005/8/layout/vList4"/>
    <dgm:cxn modelId="{17422C85-8520-4872-9AC3-8ED6130B8833}" srcId="{7C1BA658-9F63-44E9-A335-FD6892FCE85F}" destId="{92D7A191-690F-443F-8C4F-3BF2CB9EBAC5}" srcOrd="4" destOrd="0" parTransId="{9FC58FA6-C076-4428-8F44-F8CAA294C585}" sibTransId="{BB86C1FB-66BB-498A-AA66-0F43893A666E}"/>
    <dgm:cxn modelId="{5516C39F-23AC-41F9-A207-D7EBBF2768F9}" type="presOf" srcId="{A1408160-29C2-446C-B0B2-081881F10853}" destId="{2F647A88-8269-49EC-9956-4360A19CD764}" srcOrd="0" destOrd="0" presId="urn:microsoft.com/office/officeart/2005/8/layout/vList4"/>
    <dgm:cxn modelId="{782EBBAE-B06F-4511-99A0-DDCBA420C5F7}" type="presOf" srcId="{18AF8149-DB80-4383-866A-09ABD59099C7}" destId="{CA03F456-E6B0-46CD-B90F-2B0868BBDA57}" srcOrd="1" destOrd="0" presId="urn:microsoft.com/office/officeart/2005/8/layout/vList4"/>
    <dgm:cxn modelId="{CDFD85C4-FE75-4BE1-8571-827724982480}" srcId="{7C1BA658-9F63-44E9-A335-FD6892FCE85F}" destId="{A1408160-29C2-446C-B0B2-081881F10853}" srcOrd="2" destOrd="0" parTransId="{EEEF6133-E627-40B0-88DE-837CD512AC36}" sibTransId="{94E43F19-5BAD-4149-859E-421C626CC2E3}"/>
    <dgm:cxn modelId="{AF7152D6-4ED2-410D-B198-FB2241EBF0DA}" srcId="{7C1BA658-9F63-44E9-A335-FD6892FCE85F}" destId="{1ECB7606-D59C-47C3-A778-409785C21929}" srcOrd="1" destOrd="0" parTransId="{2F4D4BBA-A1AE-4FC1-9F64-CDD8F64A185B}" sibTransId="{DA4DBFC1-5E9B-4E0A-BD1E-EE0051B96DCE}"/>
    <dgm:cxn modelId="{CCC6A4E0-9E8E-47AD-BDD7-BCC5FAD016B5}" type="presOf" srcId="{A1408160-29C2-446C-B0B2-081881F10853}" destId="{49F0CA07-1198-4460-8550-C3375185923A}" srcOrd="1" destOrd="0" presId="urn:microsoft.com/office/officeart/2005/8/layout/vList4"/>
    <dgm:cxn modelId="{6DD81BF8-C2F5-4E99-8B91-62525C4D3099}" srcId="{7C1BA658-9F63-44E9-A335-FD6892FCE85F}" destId="{18AF8149-DB80-4383-866A-09ABD59099C7}" srcOrd="0" destOrd="0" parTransId="{45A35C60-11E1-4DA3-A21B-ADB1564C34BA}" sibTransId="{38806995-45D3-4224-91B1-B20098F12801}"/>
    <dgm:cxn modelId="{374837FB-A6DA-4493-9FDE-7A9FDD2AEF0F}" type="presOf" srcId="{92D7A191-690F-443F-8C4F-3BF2CB9EBAC5}" destId="{D8B09B1F-24D8-43EF-BC55-A5C1C29D70A3}" srcOrd="1" destOrd="0" presId="urn:microsoft.com/office/officeart/2005/8/layout/vList4"/>
    <dgm:cxn modelId="{7A865E3D-2315-4609-A622-723E13C22A12}" type="presParOf" srcId="{7DBAF287-9E57-4AFB-8517-FF79C6DF3096}" destId="{B72F1796-1F92-4EF0-A890-0AD60702313A}" srcOrd="0" destOrd="0" presId="urn:microsoft.com/office/officeart/2005/8/layout/vList4"/>
    <dgm:cxn modelId="{33E7F752-AD9C-4F0F-B303-73B9017A933C}" type="presParOf" srcId="{B72F1796-1F92-4EF0-A890-0AD60702313A}" destId="{6C3F8B64-2664-4BA3-A083-FD5985EE1E30}" srcOrd="0" destOrd="0" presId="urn:microsoft.com/office/officeart/2005/8/layout/vList4"/>
    <dgm:cxn modelId="{46373590-F892-447D-A6F5-F63E1A6A0F77}" type="presParOf" srcId="{B72F1796-1F92-4EF0-A890-0AD60702313A}" destId="{54EC2FC5-A7EB-459C-94CA-FED4D6DA61DC}" srcOrd="1" destOrd="0" presId="urn:microsoft.com/office/officeart/2005/8/layout/vList4"/>
    <dgm:cxn modelId="{75B4E98C-64E3-4381-A011-32D37244E2F4}" type="presParOf" srcId="{B72F1796-1F92-4EF0-A890-0AD60702313A}" destId="{CA03F456-E6B0-46CD-B90F-2B0868BBDA57}" srcOrd="2" destOrd="0" presId="urn:microsoft.com/office/officeart/2005/8/layout/vList4"/>
    <dgm:cxn modelId="{F06A0171-4BD1-477B-BBE1-9F09F02A4832}" type="presParOf" srcId="{7DBAF287-9E57-4AFB-8517-FF79C6DF3096}" destId="{1EA4C4F5-376E-43EC-9784-5085E0984DC9}" srcOrd="1" destOrd="0" presId="urn:microsoft.com/office/officeart/2005/8/layout/vList4"/>
    <dgm:cxn modelId="{15607EEF-E2FC-4734-B0B1-1583B688AD96}" type="presParOf" srcId="{7DBAF287-9E57-4AFB-8517-FF79C6DF3096}" destId="{3CB0ECE6-9A95-40DB-ADCF-FE9B9AB3110E}" srcOrd="2" destOrd="0" presId="urn:microsoft.com/office/officeart/2005/8/layout/vList4"/>
    <dgm:cxn modelId="{4CBCE748-9DAA-455E-B2F3-BD6C407E3A40}" type="presParOf" srcId="{3CB0ECE6-9A95-40DB-ADCF-FE9B9AB3110E}" destId="{53599773-8C68-4577-9F78-A2E25ED3739C}" srcOrd="0" destOrd="0" presId="urn:microsoft.com/office/officeart/2005/8/layout/vList4"/>
    <dgm:cxn modelId="{95535FB2-BCB8-46AC-95E9-1C3D452F6B9F}" type="presParOf" srcId="{3CB0ECE6-9A95-40DB-ADCF-FE9B9AB3110E}" destId="{FC15E9AF-9CBF-47B7-A99A-DA39DF981E79}" srcOrd="1" destOrd="0" presId="urn:microsoft.com/office/officeart/2005/8/layout/vList4"/>
    <dgm:cxn modelId="{B73F6C37-58EE-47F0-BC05-F79464CFC80C}" type="presParOf" srcId="{3CB0ECE6-9A95-40DB-ADCF-FE9B9AB3110E}" destId="{13DCD8B6-3A7D-4960-B20D-7BF219BDB1D7}" srcOrd="2" destOrd="0" presId="urn:microsoft.com/office/officeart/2005/8/layout/vList4"/>
    <dgm:cxn modelId="{AF62BF91-A4E2-459E-9B45-38789F9FB1DF}" type="presParOf" srcId="{7DBAF287-9E57-4AFB-8517-FF79C6DF3096}" destId="{ED81D9B8-3855-4884-B86A-9B4D44C8794B}" srcOrd="3" destOrd="0" presId="urn:microsoft.com/office/officeart/2005/8/layout/vList4"/>
    <dgm:cxn modelId="{FAFD2682-398D-40CF-86C5-08618757D94E}" type="presParOf" srcId="{7DBAF287-9E57-4AFB-8517-FF79C6DF3096}" destId="{E02F60A0-EFF3-4292-B9A3-7B0B740194F3}" srcOrd="4" destOrd="0" presId="urn:microsoft.com/office/officeart/2005/8/layout/vList4"/>
    <dgm:cxn modelId="{5E68BA0E-CD58-426B-8C2D-0AC9B1689544}" type="presParOf" srcId="{E02F60A0-EFF3-4292-B9A3-7B0B740194F3}" destId="{2F647A88-8269-49EC-9956-4360A19CD764}" srcOrd="0" destOrd="0" presId="urn:microsoft.com/office/officeart/2005/8/layout/vList4"/>
    <dgm:cxn modelId="{2CB603B9-4252-4B0B-B5D7-EA7A47CF0562}" type="presParOf" srcId="{E02F60A0-EFF3-4292-B9A3-7B0B740194F3}" destId="{A7D2E8E7-8778-4AC9-9AAB-4FF8A4C13D84}" srcOrd="1" destOrd="0" presId="urn:microsoft.com/office/officeart/2005/8/layout/vList4"/>
    <dgm:cxn modelId="{664F587E-6F5A-4019-8B46-9C3D6EB46948}" type="presParOf" srcId="{E02F60A0-EFF3-4292-B9A3-7B0B740194F3}" destId="{49F0CA07-1198-4460-8550-C3375185923A}" srcOrd="2" destOrd="0" presId="urn:microsoft.com/office/officeart/2005/8/layout/vList4"/>
    <dgm:cxn modelId="{9D6C3741-255B-4AEC-91FE-487980E9BCA2}" type="presParOf" srcId="{7DBAF287-9E57-4AFB-8517-FF79C6DF3096}" destId="{3F7B27E3-A030-4963-B4A9-CC43DEDD5525}" srcOrd="5" destOrd="0" presId="urn:microsoft.com/office/officeart/2005/8/layout/vList4"/>
    <dgm:cxn modelId="{D3C78781-6623-464F-B7A9-3464C21141F2}" type="presParOf" srcId="{7DBAF287-9E57-4AFB-8517-FF79C6DF3096}" destId="{FDD79AEA-6BA7-42BC-8431-E8ECB34D4D41}" srcOrd="6" destOrd="0" presId="urn:microsoft.com/office/officeart/2005/8/layout/vList4"/>
    <dgm:cxn modelId="{17916B54-3E4C-42D6-B7D3-C8270FDE3BA1}" type="presParOf" srcId="{FDD79AEA-6BA7-42BC-8431-E8ECB34D4D41}" destId="{0F9CFE63-5159-45F4-8B23-2DB7EF0CDAB8}" srcOrd="0" destOrd="0" presId="urn:microsoft.com/office/officeart/2005/8/layout/vList4"/>
    <dgm:cxn modelId="{C8108E2D-5887-47E6-A3CF-F9F8FBB8A1F3}" type="presParOf" srcId="{FDD79AEA-6BA7-42BC-8431-E8ECB34D4D41}" destId="{B25131EF-6CF2-441F-94CB-45BAC701F2CF}" srcOrd="1" destOrd="0" presId="urn:microsoft.com/office/officeart/2005/8/layout/vList4"/>
    <dgm:cxn modelId="{364477DA-2B3A-4277-BC12-25B50219C1DD}" type="presParOf" srcId="{FDD79AEA-6BA7-42BC-8431-E8ECB34D4D41}" destId="{2D5B7592-D330-49B0-8DEC-6AF81E4502E6}" srcOrd="2" destOrd="0" presId="urn:microsoft.com/office/officeart/2005/8/layout/vList4"/>
    <dgm:cxn modelId="{F73155F7-AF26-453D-B7AF-4EFC7DF14DF9}" type="presParOf" srcId="{7DBAF287-9E57-4AFB-8517-FF79C6DF3096}" destId="{9BF98899-6888-402A-830B-AC6013187F12}" srcOrd="7" destOrd="0" presId="urn:microsoft.com/office/officeart/2005/8/layout/vList4"/>
    <dgm:cxn modelId="{C75386D6-8C8C-49DD-AB5F-2A4E9E94C8D9}" type="presParOf" srcId="{7DBAF287-9E57-4AFB-8517-FF79C6DF3096}" destId="{9A7B68C4-A15F-4A2C-8606-4551DA218110}" srcOrd="8" destOrd="0" presId="urn:microsoft.com/office/officeart/2005/8/layout/vList4"/>
    <dgm:cxn modelId="{32F6D237-B396-433B-B763-31E481CA54D7}" type="presParOf" srcId="{9A7B68C4-A15F-4A2C-8606-4551DA218110}" destId="{6A5AF052-7858-44DA-BC8C-70DE80EBDD7E}" srcOrd="0" destOrd="0" presId="urn:microsoft.com/office/officeart/2005/8/layout/vList4"/>
    <dgm:cxn modelId="{E0E88463-BF20-45BD-9208-E91CAD8943D3}" type="presParOf" srcId="{9A7B68C4-A15F-4A2C-8606-4551DA218110}" destId="{3A8058C1-C369-4850-AED3-CCFFACAF3484}" srcOrd="1" destOrd="0" presId="urn:microsoft.com/office/officeart/2005/8/layout/vList4"/>
    <dgm:cxn modelId="{FA682873-3117-4DA4-855A-6892282C70F9}" type="presParOf" srcId="{9A7B68C4-A15F-4A2C-8606-4551DA218110}" destId="{D8B09B1F-24D8-43EF-BC55-A5C1C29D70A3}"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62F6ECB-3DFC-4E69-8769-83555D6DC0C2}"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s-CO"/>
        </a:p>
      </dgm:t>
    </dgm:pt>
    <dgm:pt modelId="{FC84422B-941E-4B93-9B44-C32B5CB2183A}">
      <dgm:prSet phldrT="[Texto]" custT="1"/>
      <dgm:spPr/>
      <dgm:t>
        <a:bodyPr/>
        <a:lstStyle/>
        <a:p>
          <a:r>
            <a:rPr lang="es-ES" sz="1400" dirty="0">
              <a:solidFill>
                <a:schemeClr val="tx1"/>
              </a:solidFill>
              <a:latin typeface="Arial" panose="020B0604020202020204" pitchFamily="34" charset="0"/>
              <a:cs typeface="Arial" panose="020B0604020202020204" pitchFamily="34" charset="0"/>
            </a:rPr>
            <a:t>Estructura</a:t>
          </a:r>
          <a:endParaRPr lang="es-CO" sz="1400" dirty="0">
            <a:solidFill>
              <a:schemeClr val="tx1"/>
            </a:solidFill>
            <a:latin typeface="Arial" panose="020B0604020202020204" pitchFamily="34" charset="0"/>
            <a:cs typeface="Arial" panose="020B0604020202020204" pitchFamily="34" charset="0"/>
          </a:endParaRPr>
        </a:p>
      </dgm:t>
    </dgm:pt>
    <dgm:pt modelId="{40B8D729-796E-41FE-9719-D3B0CB04293D}" type="parTrans" cxnId="{B39D26E6-0D07-4D61-A508-749536F44782}">
      <dgm:prSet/>
      <dgm:spPr/>
      <dgm:t>
        <a:bodyPr/>
        <a:lstStyle/>
        <a:p>
          <a:endParaRPr lang="es-CO"/>
        </a:p>
      </dgm:t>
    </dgm:pt>
    <dgm:pt modelId="{23915C02-6D8E-49E6-86D8-E2E94759DE4A}" type="sibTrans" cxnId="{B39D26E6-0D07-4D61-A508-749536F44782}">
      <dgm:prSet/>
      <dgm:spPr/>
      <dgm:t>
        <a:bodyPr/>
        <a:lstStyle/>
        <a:p>
          <a:endParaRPr lang="es-CO"/>
        </a:p>
      </dgm:t>
    </dgm:pt>
    <dgm:pt modelId="{FE5816C4-4726-4295-B476-251508B6D3C0}">
      <dgm:prSet phldrT="[Texto]" custT="1"/>
      <dgm:spPr/>
      <dgm:t>
        <a:bodyPr/>
        <a:lstStyle/>
        <a:p>
          <a:r>
            <a:rPr lang="es-ES" sz="1400" b="0" i="0" dirty="0"/>
            <a:t>Los huesos del esqueleto le dan al cuerpo humano su forma definida y determinan su postura. Brindan rigidez y sostén a los tejidos blandos, manteniendo todo en su respectivo lugar.</a:t>
          </a:r>
          <a:endParaRPr lang="es-CO" sz="1800" dirty="0"/>
        </a:p>
      </dgm:t>
    </dgm:pt>
    <dgm:pt modelId="{B7EFC79B-78F5-4546-B5D1-591F1539C94E}" type="parTrans" cxnId="{1F8B6F01-3985-48D3-BE92-A00477E8C655}">
      <dgm:prSet/>
      <dgm:spPr/>
      <dgm:t>
        <a:bodyPr/>
        <a:lstStyle/>
        <a:p>
          <a:endParaRPr lang="es-CO"/>
        </a:p>
      </dgm:t>
    </dgm:pt>
    <dgm:pt modelId="{D43070C2-F13C-471F-8568-DEE311DC9F27}" type="sibTrans" cxnId="{1F8B6F01-3985-48D3-BE92-A00477E8C655}">
      <dgm:prSet/>
      <dgm:spPr/>
      <dgm:t>
        <a:bodyPr/>
        <a:lstStyle/>
        <a:p>
          <a:endParaRPr lang="es-CO"/>
        </a:p>
      </dgm:t>
    </dgm:pt>
    <dgm:pt modelId="{0ED93D0E-896B-43F6-A888-6EDE673976C4}">
      <dgm:prSet phldrT="[Texto]" custT="1"/>
      <dgm:spPr/>
      <dgm:t>
        <a:bodyPr/>
        <a:lstStyle/>
        <a:p>
          <a:r>
            <a:rPr lang="es-ES" sz="1400" dirty="0">
              <a:solidFill>
                <a:schemeClr val="tx1"/>
              </a:solidFill>
              <a:latin typeface="Arial" panose="020B0604020202020204" pitchFamily="34" charset="0"/>
              <a:cs typeface="Arial" panose="020B0604020202020204" pitchFamily="34" charset="0"/>
            </a:rPr>
            <a:t>Protección </a:t>
          </a:r>
          <a:endParaRPr lang="es-CO" sz="1400" dirty="0">
            <a:solidFill>
              <a:schemeClr val="tx1"/>
            </a:solidFill>
            <a:latin typeface="Arial" panose="020B0604020202020204" pitchFamily="34" charset="0"/>
            <a:cs typeface="Arial" panose="020B0604020202020204" pitchFamily="34" charset="0"/>
          </a:endParaRPr>
        </a:p>
      </dgm:t>
    </dgm:pt>
    <dgm:pt modelId="{918D8899-FF12-4BF1-8DBA-6C1C064200E7}" type="parTrans" cxnId="{DDA8A60E-6817-4A65-BB3C-F825365EE398}">
      <dgm:prSet/>
      <dgm:spPr/>
      <dgm:t>
        <a:bodyPr/>
        <a:lstStyle/>
        <a:p>
          <a:endParaRPr lang="es-CO"/>
        </a:p>
      </dgm:t>
    </dgm:pt>
    <dgm:pt modelId="{9C107033-1349-45DA-88A7-8107ADCE52A7}" type="sibTrans" cxnId="{DDA8A60E-6817-4A65-BB3C-F825365EE398}">
      <dgm:prSet/>
      <dgm:spPr/>
      <dgm:t>
        <a:bodyPr/>
        <a:lstStyle/>
        <a:p>
          <a:endParaRPr lang="es-CO"/>
        </a:p>
      </dgm:t>
    </dgm:pt>
    <dgm:pt modelId="{341BAA3E-5FA5-4D3C-90C6-052F05765A3A}">
      <dgm:prSet phldrT="[Texto]" custT="1"/>
      <dgm:spPr/>
      <dgm:t>
        <a:bodyPr/>
        <a:lstStyle/>
        <a:p>
          <a:r>
            <a:rPr lang="es-ES" sz="1400" b="0" i="0" dirty="0"/>
            <a:t>Al ser piezas duras y poco flexibles, los huesos sirven como escudo interno, como protección contra las fuerzas provenientes de afuera del cuerpo, aislando y defendiendo los órganos vitales.</a:t>
          </a:r>
          <a:br>
            <a:rPr lang="es-ES" sz="1800" b="0" i="0" dirty="0"/>
          </a:br>
          <a:br>
            <a:rPr lang="es-ES" sz="1800" b="0" i="0" dirty="0"/>
          </a:br>
          <a:endParaRPr lang="es-CO" sz="1800" dirty="0"/>
        </a:p>
      </dgm:t>
    </dgm:pt>
    <dgm:pt modelId="{05B4649A-9A83-4999-9AA8-903AA0541960}" type="parTrans" cxnId="{CED2D88B-EF94-4243-8F38-D4A0A6115318}">
      <dgm:prSet/>
      <dgm:spPr/>
      <dgm:t>
        <a:bodyPr/>
        <a:lstStyle/>
        <a:p>
          <a:endParaRPr lang="es-CO"/>
        </a:p>
      </dgm:t>
    </dgm:pt>
    <dgm:pt modelId="{C7E23255-80BA-447D-B3BF-4B3DAA4F2199}" type="sibTrans" cxnId="{CED2D88B-EF94-4243-8F38-D4A0A6115318}">
      <dgm:prSet/>
      <dgm:spPr/>
      <dgm:t>
        <a:bodyPr/>
        <a:lstStyle/>
        <a:p>
          <a:endParaRPr lang="es-CO"/>
        </a:p>
      </dgm:t>
    </dgm:pt>
    <dgm:pt modelId="{6DE68980-21AD-4577-9447-F327099DFC4C}">
      <dgm:prSet phldrT="[Texto]" custT="1"/>
      <dgm:spPr/>
      <dgm:t>
        <a:bodyPr/>
        <a:lstStyle/>
        <a:p>
          <a:r>
            <a:rPr lang="es-ES" sz="1400" dirty="0">
              <a:solidFill>
                <a:schemeClr val="tx1"/>
              </a:solidFill>
              <a:latin typeface="Arial" panose="020B0604020202020204" pitchFamily="34" charset="0"/>
              <a:cs typeface="Arial" panose="020B0604020202020204" pitchFamily="34" charset="0"/>
            </a:rPr>
            <a:t>Movimiento</a:t>
          </a:r>
          <a:endParaRPr lang="es-CO" sz="1400" dirty="0">
            <a:solidFill>
              <a:schemeClr val="tx1"/>
            </a:solidFill>
            <a:latin typeface="Arial" panose="020B0604020202020204" pitchFamily="34" charset="0"/>
            <a:cs typeface="Arial" panose="020B0604020202020204" pitchFamily="34" charset="0"/>
          </a:endParaRPr>
        </a:p>
      </dgm:t>
    </dgm:pt>
    <dgm:pt modelId="{DE3A9F21-152C-4D92-A815-F3DB977584FE}" type="parTrans" cxnId="{2D5A860E-B114-4010-9D74-6AF6324E0B7C}">
      <dgm:prSet/>
      <dgm:spPr/>
      <dgm:t>
        <a:bodyPr/>
        <a:lstStyle/>
        <a:p>
          <a:endParaRPr lang="es-CO"/>
        </a:p>
      </dgm:t>
    </dgm:pt>
    <dgm:pt modelId="{83E4C16F-0B7D-4755-A75D-690523C23F07}" type="sibTrans" cxnId="{2D5A860E-B114-4010-9D74-6AF6324E0B7C}">
      <dgm:prSet/>
      <dgm:spPr/>
      <dgm:t>
        <a:bodyPr/>
        <a:lstStyle/>
        <a:p>
          <a:endParaRPr lang="es-CO"/>
        </a:p>
      </dgm:t>
    </dgm:pt>
    <dgm:pt modelId="{02757E2D-2B17-4C95-90C0-9425116D9832}">
      <dgm:prSet phldrT="[Texto]" custT="1"/>
      <dgm:spPr/>
      <dgm:t>
        <a:bodyPr/>
        <a:lstStyle/>
        <a:p>
          <a:r>
            <a:rPr lang="es-ES" sz="1400" b="0" i="0" dirty="0"/>
            <a:t>Junto a la musculatura, los huesos brindan al organismo la posibilidad de movimiento coordinado voluntario, pudiendo así desplazarse, utilizar herramientas, </a:t>
          </a:r>
          <a:r>
            <a:rPr lang="es-ES" sz="1400" b="0" i="0" dirty="0" err="1"/>
            <a:t>etc</a:t>
          </a:r>
          <a:endParaRPr lang="es-CO" sz="1400" dirty="0"/>
        </a:p>
      </dgm:t>
    </dgm:pt>
    <dgm:pt modelId="{E5F0FE9C-7946-4AE5-883D-D6082B232993}" type="parTrans" cxnId="{66F54C45-F7DE-4892-88BF-A3321BA8E191}">
      <dgm:prSet/>
      <dgm:spPr/>
      <dgm:t>
        <a:bodyPr/>
        <a:lstStyle/>
        <a:p>
          <a:endParaRPr lang="es-CO"/>
        </a:p>
      </dgm:t>
    </dgm:pt>
    <dgm:pt modelId="{927CDF18-DDFB-44EC-8F81-98A3EF64F215}" type="sibTrans" cxnId="{66F54C45-F7DE-4892-88BF-A3321BA8E191}">
      <dgm:prSet/>
      <dgm:spPr/>
      <dgm:t>
        <a:bodyPr/>
        <a:lstStyle/>
        <a:p>
          <a:endParaRPr lang="es-CO"/>
        </a:p>
      </dgm:t>
    </dgm:pt>
    <dgm:pt modelId="{F9FD73BA-77F5-4C60-BC9D-911D14BFB9A5}">
      <dgm:prSet phldrT="[Texto]" custT="1"/>
      <dgm:spPr/>
      <dgm:t>
        <a:bodyPr/>
        <a:lstStyle/>
        <a:p>
          <a:r>
            <a:rPr lang="es-ES" sz="1600" b="0" i="0" dirty="0">
              <a:solidFill>
                <a:schemeClr val="tx1"/>
              </a:solidFill>
              <a:latin typeface="Arial" panose="020B0604020202020204" pitchFamily="34" charset="0"/>
              <a:cs typeface="Arial" panose="020B0604020202020204" pitchFamily="34" charset="0"/>
            </a:rPr>
            <a:t>Hematopoyesis</a:t>
          </a:r>
          <a:endParaRPr lang="es-CO" sz="1600" dirty="0">
            <a:solidFill>
              <a:schemeClr val="tx1"/>
            </a:solidFill>
            <a:latin typeface="Arial" panose="020B0604020202020204" pitchFamily="34" charset="0"/>
            <a:cs typeface="Arial" panose="020B0604020202020204" pitchFamily="34" charset="0"/>
          </a:endParaRPr>
        </a:p>
      </dgm:t>
    </dgm:pt>
    <dgm:pt modelId="{670B6F0F-D370-4BEF-89C5-C733FBDE082C}" type="parTrans" cxnId="{3122BB65-CCE3-4F90-9BC4-1597360D35FD}">
      <dgm:prSet/>
      <dgm:spPr/>
      <dgm:t>
        <a:bodyPr/>
        <a:lstStyle/>
        <a:p>
          <a:endParaRPr lang="es-CO"/>
        </a:p>
      </dgm:t>
    </dgm:pt>
    <dgm:pt modelId="{F5A2B57D-9ABF-4DE3-B9DD-D08621F18673}" type="sibTrans" cxnId="{3122BB65-CCE3-4F90-9BC4-1597360D35FD}">
      <dgm:prSet/>
      <dgm:spPr/>
      <dgm:t>
        <a:bodyPr/>
        <a:lstStyle/>
        <a:p>
          <a:endParaRPr lang="es-CO"/>
        </a:p>
      </dgm:t>
    </dgm:pt>
    <dgm:pt modelId="{B3B9D06C-839D-4AAC-9DF4-C8986FCE02F2}">
      <dgm:prSet custT="1"/>
      <dgm:spPr/>
      <dgm:t>
        <a:bodyPr/>
        <a:lstStyle/>
        <a:p>
          <a:r>
            <a:rPr lang="es-ES" sz="1400" b="0" i="0" dirty="0"/>
            <a:t>En la médula ósea se generan distintos tipos de células sanguíneas, (glóbulos rojos)</a:t>
          </a:r>
          <a:endParaRPr lang="es-CO" sz="1800" dirty="0"/>
        </a:p>
      </dgm:t>
    </dgm:pt>
    <dgm:pt modelId="{A5A04162-89B8-4EC4-829D-1C54018E5F27}" type="parTrans" cxnId="{05EE753F-0986-437C-B44F-0AB1C9079B77}">
      <dgm:prSet/>
      <dgm:spPr/>
      <dgm:t>
        <a:bodyPr/>
        <a:lstStyle/>
        <a:p>
          <a:endParaRPr lang="es-CO"/>
        </a:p>
      </dgm:t>
    </dgm:pt>
    <dgm:pt modelId="{780B9460-D306-4FC1-9C00-F0B6595ECA10}" type="sibTrans" cxnId="{05EE753F-0986-437C-B44F-0AB1C9079B77}">
      <dgm:prSet/>
      <dgm:spPr/>
      <dgm:t>
        <a:bodyPr/>
        <a:lstStyle/>
        <a:p>
          <a:endParaRPr lang="es-CO"/>
        </a:p>
      </dgm:t>
    </dgm:pt>
    <dgm:pt modelId="{52E0ADFC-585F-4FAE-80E6-71BFBD6599AE}">
      <dgm:prSet custT="1"/>
      <dgm:spPr/>
      <dgm:t>
        <a:bodyPr/>
        <a:lstStyle/>
        <a:p>
          <a:endParaRPr lang="es-ES" sz="1800" b="0" i="0" dirty="0">
            <a:solidFill>
              <a:schemeClr val="tx1"/>
            </a:solidFill>
            <a:latin typeface="Arial" panose="020B0604020202020204" pitchFamily="34" charset="0"/>
            <a:cs typeface="Arial" panose="020B0604020202020204" pitchFamily="34" charset="0"/>
          </a:endParaRPr>
        </a:p>
        <a:p>
          <a:r>
            <a:rPr lang="es-ES" sz="1800" b="0" i="0" dirty="0">
              <a:solidFill>
                <a:schemeClr val="tx1"/>
              </a:solidFill>
              <a:latin typeface="Arial" panose="020B0604020202020204" pitchFamily="34" charset="0"/>
              <a:cs typeface="Arial" panose="020B0604020202020204" pitchFamily="34" charset="0"/>
            </a:rPr>
            <a:t>Almacenamiento</a:t>
          </a:r>
          <a:br>
            <a:rPr lang="es-ES" sz="2000" b="0" i="0" dirty="0">
              <a:solidFill>
                <a:schemeClr val="tx1"/>
              </a:solidFill>
              <a:latin typeface="Arial" panose="020B0604020202020204" pitchFamily="34" charset="0"/>
              <a:cs typeface="Arial" panose="020B0604020202020204" pitchFamily="34" charset="0"/>
            </a:rPr>
          </a:br>
          <a:endParaRPr lang="es-CO" sz="2000" dirty="0">
            <a:solidFill>
              <a:schemeClr val="tx1"/>
            </a:solidFill>
            <a:latin typeface="Arial" panose="020B0604020202020204" pitchFamily="34" charset="0"/>
            <a:cs typeface="Arial" panose="020B0604020202020204" pitchFamily="34" charset="0"/>
          </a:endParaRPr>
        </a:p>
      </dgm:t>
    </dgm:pt>
    <dgm:pt modelId="{FFD61FB9-493D-4862-87C1-C3EDF8DE6F43}" type="parTrans" cxnId="{8FE43AB5-AAB7-4482-A996-62828FC1509C}">
      <dgm:prSet/>
      <dgm:spPr/>
      <dgm:t>
        <a:bodyPr/>
        <a:lstStyle/>
        <a:p>
          <a:endParaRPr lang="es-CO"/>
        </a:p>
      </dgm:t>
    </dgm:pt>
    <dgm:pt modelId="{20209409-5EA2-449A-95C8-CA5E6C595219}" type="sibTrans" cxnId="{8FE43AB5-AAB7-4482-A996-62828FC1509C}">
      <dgm:prSet/>
      <dgm:spPr/>
      <dgm:t>
        <a:bodyPr/>
        <a:lstStyle/>
        <a:p>
          <a:endParaRPr lang="es-CO"/>
        </a:p>
      </dgm:t>
    </dgm:pt>
    <dgm:pt modelId="{0767E246-F004-4D7D-A6D2-3165276AA357}">
      <dgm:prSet/>
      <dgm:spPr/>
      <dgm:t>
        <a:bodyPr/>
        <a:lstStyle/>
        <a:p>
          <a:r>
            <a:rPr lang="es-ES" b="0" i="0" dirty="0"/>
            <a:t>En los huesos se guardan diversos minerales como el calcio y el fósforo, no sólo para proveerles de dureza, sino para emplearlos luego como insumo en la contracción muscular y otros procesos orgánicos, siendo así un almacén de recursos de último minuto. Por otro lado, los huesos permiten el almacenamiento también de ciertos tipos de lípidos, en la médula amarilla de su interior.</a:t>
          </a:r>
          <a:endParaRPr lang="es-CO" dirty="0"/>
        </a:p>
      </dgm:t>
    </dgm:pt>
    <dgm:pt modelId="{FA437A5B-FDFE-4466-B890-ADC179BD92FA}" type="parTrans" cxnId="{CE380C86-C8B1-485E-9910-D6D499A1FB5F}">
      <dgm:prSet/>
      <dgm:spPr/>
      <dgm:t>
        <a:bodyPr/>
        <a:lstStyle/>
        <a:p>
          <a:endParaRPr lang="es-CO"/>
        </a:p>
      </dgm:t>
    </dgm:pt>
    <dgm:pt modelId="{FB75A330-0168-4DC0-BDAD-7590A1A8324F}" type="sibTrans" cxnId="{CE380C86-C8B1-485E-9910-D6D499A1FB5F}">
      <dgm:prSet/>
      <dgm:spPr/>
      <dgm:t>
        <a:bodyPr/>
        <a:lstStyle/>
        <a:p>
          <a:endParaRPr lang="es-CO"/>
        </a:p>
      </dgm:t>
    </dgm:pt>
    <dgm:pt modelId="{F5A0C7C7-5B13-4282-B708-254B7C8FBB13}" type="pres">
      <dgm:prSet presAssocID="{762F6ECB-3DFC-4E69-8769-83555D6DC0C2}" presName="Name0" presStyleCnt="0">
        <dgm:presLayoutVars>
          <dgm:dir/>
          <dgm:animLvl val="lvl"/>
          <dgm:resizeHandles val="exact"/>
        </dgm:presLayoutVars>
      </dgm:prSet>
      <dgm:spPr/>
    </dgm:pt>
    <dgm:pt modelId="{84F9EA07-1E7F-4B74-8624-851F2898CAA7}" type="pres">
      <dgm:prSet presAssocID="{FC84422B-941E-4B93-9B44-C32B5CB2183A}" presName="composite" presStyleCnt="0"/>
      <dgm:spPr/>
    </dgm:pt>
    <dgm:pt modelId="{B5DFDB9B-8384-4466-A436-7D0CBA79F2D8}" type="pres">
      <dgm:prSet presAssocID="{FC84422B-941E-4B93-9B44-C32B5CB2183A}" presName="parTx" presStyleLbl="alignNode1" presStyleIdx="0" presStyleCnt="5" custLinFactNeighborX="41" custLinFactNeighborY="-2427">
        <dgm:presLayoutVars>
          <dgm:chMax val="0"/>
          <dgm:chPref val="0"/>
          <dgm:bulletEnabled val="1"/>
        </dgm:presLayoutVars>
      </dgm:prSet>
      <dgm:spPr/>
    </dgm:pt>
    <dgm:pt modelId="{BD3A56BA-7F20-4463-9307-C5C80CC12E5B}" type="pres">
      <dgm:prSet presAssocID="{FC84422B-941E-4B93-9B44-C32B5CB2183A}" presName="desTx" presStyleLbl="alignAccFollowNode1" presStyleIdx="0" presStyleCnt="5">
        <dgm:presLayoutVars>
          <dgm:bulletEnabled val="1"/>
        </dgm:presLayoutVars>
      </dgm:prSet>
      <dgm:spPr/>
    </dgm:pt>
    <dgm:pt modelId="{242BFDDB-AEC2-456A-B359-56F377C80835}" type="pres">
      <dgm:prSet presAssocID="{23915C02-6D8E-49E6-86D8-E2E94759DE4A}" presName="space" presStyleCnt="0"/>
      <dgm:spPr/>
    </dgm:pt>
    <dgm:pt modelId="{AA4F6211-CA91-4DD7-8898-33E8AA011F33}" type="pres">
      <dgm:prSet presAssocID="{0ED93D0E-896B-43F6-A888-6EDE673976C4}" presName="composite" presStyleCnt="0"/>
      <dgm:spPr/>
    </dgm:pt>
    <dgm:pt modelId="{F4841B68-2469-4DF7-95E5-0D4A1875374F}" type="pres">
      <dgm:prSet presAssocID="{0ED93D0E-896B-43F6-A888-6EDE673976C4}" presName="parTx" presStyleLbl="alignNode1" presStyleIdx="1" presStyleCnt="5" custLinFactNeighborX="41" custLinFactNeighborY="-2427">
        <dgm:presLayoutVars>
          <dgm:chMax val="0"/>
          <dgm:chPref val="0"/>
          <dgm:bulletEnabled val="1"/>
        </dgm:presLayoutVars>
      </dgm:prSet>
      <dgm:spPr/>
    </dgm:pt>
    <dgm:pt modelId="{EA791452-0F49-4D5E-9EC8-588C9225744E}" type="pres">
      <dgm:prSet presAssocID="{0ED93D0E-896B-43F6-A888-6EDE673976C4}" presName="desTx" presStyleLbl="alignAccFollowNode1" presStyleIdx="1" presStyleCnt="5">
        <dgm:presLayoutVars>
          <dgm:bulletEnabled val="1"/>
        </dgm:presLayoutVars>
      </dgm:prSet>
      <dgm:spPr/>
    </dgm:pt>
    <dgm:pt modelId="{22B94DE7-E539-409C-A8B4-4285EA180065}" type="pres">
      <dgm:prSet presAssocID="{9C107033-1349-45DA-88A7-8107ADCE52A7}" presName="space" presStyleCnt="0"/>
      <dgm:spPr/>
    </dgm:pt>
    <dgm:pt modelId="{202187EF-1361-47DB-ABEC-CFD7D80BD9E4}" type="pres">
      <dgm:prSet presAssocID="{6DE68980-21AD-4577-9447-F327099DFC4C}" presName="composite" presStyleCnt="0"/>
      <dgm:spPr/>
    </dgm:pt>
    <dgm:pt modelId="{3D36A7D3-EE1B-4FD6-A338-508D96235FBF}" type="pres">
      <dgm:prSet presAssocID="{6DE68980-21AD-4577-9447-F327099DFC4C}" presName="parTx" presStyleLbl="alignNode1" presStyleIdx="2" presStyleCnt="5" custLinFactNeighborX="41" custLinFactNeighborY="-2427">
        <dgm:presLayoutVars>
          <dgm:chMax val="0"/>
          <dgm:chPref val="0"/>
          <dgm:bulletEnabled val="1"/>
        </dgm:presLayoutVars>
      </dgm:prSet>
      <dgm:spPr/>
    </dgm:pt>
    <dgm:pt modelId="{70F93EC0-5EC2-4E88-8967-28B091412D15}" type="pres">
      <dgm:prSet presAssocID="{6DE68980-21AD-4577-9447-F327099DFC4C}" presName="desTx" presStyleLbl="alignAccFollowNode1" presStyleIdx="2" presStyleCnt="5">
        <dgm:presLayoutVars>
          <dgm:bulletEnabled val="1"/>
        </dgm:presLayoutVars>
      </dgm:prSet>
      <dgm:spPr/>
    </dgm:pt>
    <dgm:pt modelId="{A1BFC922-684B-4AF3-BD0A-3EA77FBF72F2}" type="pres">
      <dgm:prSet presAssocID="{83E4C16F-0B7D-4755-A75D-690523C23F07}" presName="space" presStyleCnt="0"/>
      <dgm:spPr/>
    </dgm:pt>
    <dgm:pt modelId="{53A4479B-B9C7-416A-92FF-8EA6B4D697A1}" type="pres">
      <dgm:prSet presAssocID="{F9FD73BA-77F5-4C60-BC9D-911D14BFB9A5}" presName="composite" presStyleCnt="0"/>
      <dgm:spPr/>
    </dgm:pt>
    <dgm:pt modelId="{EE31DFCE-7D89-478A-816B-42C61D6C7533}" type="pres">
      <dgm:prSet presAssocID="{F9FD73BA-77F5-4C60-BC9D-911D14BFB9A5}" presName="parTx" presStyleLbl="alignNode1" presStyleIdx="3" presStyleCnt="5" custLinFactNeighborX="-62" custLinFactNeighborY="-10308">
        <dgm:presLayoutVars>
          <dgm:chMax val="0"/>
          <dgm:chPref val="0"/>
          <dgm:bulletEnabled val="1"/>
        </dgm:presLayoutVars>
      </dgm:prSet>
      <dgm:spPr/>
    </dgm:pt>
    <dgm:pt modelId="{EAA602DC-8204-4E6F-9CAD-1F5E02064530}" type="pres">
      <dgm:prSet presAssocID="{F9FD73BA-77F5-4C60-BC9D-911D14BFB9A5}" presName="desTx" presStyleLbl="alignAccFollowNode1" presStyleIdx="3" presStyleCnt="5" custLinFactNeighborX="465" custLinFactNeighborY="-884">
        <dgm:presLayoutVars>
          <dgm:bulletEnabled val="1"/>
        </dgm:presLayoutVars>
      </dgm:prSet>
      <dgm:spPr/>
    </dgm:pt>
    <dgm:pt modelId="{0C061635-A489-4C10-BEBA-CBAE67EC4E9D}" type="pres">
      <dgm:prSet presAssocID="{F5A2B57D-9ABF-4DE3-B9DD-D08621F18673}" presName="space" presStyleCnt="0"/>
      <dgm:spPr/>
    </dgm:pt>
    <dgm:pt modelId="{C90AD02B-9F67-4935-8AE1-5E371A941D29}" type="pres">
      <dgm:prSet presAssocID="{52E0ADFC-585F-4FAE-80E6-71BFBD6599AE}" presName="composite" presStyleCnt="0"/>
      <dgm:spPr/>
    </dgm:pt>
    <dgm:pt modelId="{88109095-B183-4F19-BE85-39D9543A7468}" type="pres">
      <dgm:prSet presAssocID="{52E0ADFC-585F-4FAE-80E6-71BFBD6599AE}" presName="parTx" presStyleLbl="alignNode1" presStyleIdx="4" presStyleCnt="5" custScaleX="121718" custLinFactNeighborX="-993" custLinFactNeighborY="-12768">
        <dgm:presLayoutVars>
          <dgm:chMax val="0"/>
          <dgm:chPref val="0"/>
          <dgm:bulletEnabled val="1"/>
        </dgm:presLayoutVars>
      </dgm:prSet>
      <dgm:spPr/>
    </dgm:pt>
    <dgm:pt modelId="{A756F0C2-BE14-4448-A23F-DFE833374291}" type="pres">
      <dgm:prSet presAssocID="{52E0ADFC-585F-4FAE-80E6-71BFBD6599AE}" presName="desTx" presStyleLbl="alignAccFollowNode1" presStyleIdx="4" presStyleCnt="5" custScaleX="121497" custLinFactNeighborY="-717">
        <dgm:presLayoutVars>
          <dgm:bulletEnabled val="1"/>
        </dgm:presLayoutVars>
      </dgm:prSet>
      <dgm:spPr/>
    </dgm:pt>
  </dgm:ptLst>
  <dgm:cxnLst>
    <dgm:cxn modelId="{1F8B6F01-3985-48D3-BE92-A00477E8C655}" srcId="{FC84422B-941E-4B93-9B44-C32B5CB2183A}" destId="{FE5816C4-4726-4295-B476-251508B6D3C0}" srcOrd="0" destOrd="0" parTransId="{B7EFC79B-78F5-4546-B5D1-591F1539C94E}" sibTransId="{D43070C2-F13C-471F-8568-DEE311DC9F27}"/>
    <dgm:cxn modelId="{4227A40A-8DFE-4266-A415-7C30290ECAD0}" type="presOf" srcId="{6DE68980-21AD-4577-9447-F327099DFC4C}" destId="{3D36A7D3-EE1B-4FD6-A338-508D96235FBF}" srcOrd="0" destOrd="0" presId="urn:microsoft.com/office/officeart/2005/8/layout/hList1"/>
    <dgm:cxn modelId="{14883A0B-E62E-4A1A-88F3-AB806740D18B}" type="presOf" srcId="{52E0ADFC-585F-4FAE-80E6-71BFBD6599AE}" destId="{88109095-B183-4F19-BE85-39D9543A7468}" srcOrd="0" destOrd="0" presId="urn:microsoft.com/office/officeart/2005/8/layout/hList1"/>
    <dgm:cxn modelId="{2D5A860E-B114-4010-9D74-6AF6324E0B7C}" srcId="{762F6ECB-3DFC-4E69-8769-83555D6DC0C2}" destId="{6DE68980-21AD-4577-9447-F327099DFC4C}" srcOrd="2" destOrd="0" parTransId="{DE3A9F21-152C-4D92-A815-F3DB977584FE}" sibTransId="{83E4C16F-0B7D-4755-A75D-690523C23F07}"/>
    <dgm:cxn modelId="{DDA8A60E-6817-4A65-BB3C-F825365EE398}" srcId="{762F6ECB-3DFC-4E69-8769-83555D6DC0C2}" destId="{0ED93D0E-896B-43F6-A888-6EDE673976C4}" srcOrd="1" destOrd="0" parTransId="{918D8899-FF12-4BF1-8DBA-6C1C064200E7}" sibTransId="{9C107033-1349-45DA-88A7-8107ADCE52A7}"/>
    <dgm:cxn modelId="{E289202F-ABB7-4945-BD0C-86AA31C86443}" type="presOf" srcId="{0ED93D0E-896B-43F6-A888-6EDE673976C4}" destId="{F4841B68-2469-4DF7-95E5-0D4A1875374F}" srcOrd="0" destOrd="0" presId="urn:microsoft.com/office/officeart/2005/8/layout/hList1"/>
    <dgm:cxn modelId="{297ED733-EB03-4ACA-B9F9-F0E271DF58AF}" type="presOf" srcId="{B3B9D06C-839D-4AAC-9DF4-C8986FCE02F2}" destId="{EAA602DC-8204-4E6F-9CAD-1F5E02064530}" srcOrd="0" destOrd="0" presId="urn:microsoft.com/office/officeart/2005/8/layout/hList1"/>
    <dgm:cxn modelId="{05EE753F-0986-437C-B44F-0AB1C9079B77}" srcId="{F9FD73BA-77F5-4C60-BC9D-911D14BFB9A5}" destId="{B3B9D06C-839D-4AAC-9DF4-C8986FCE02F2}" srcOrd="0" destOrd="0" parTransId="{A5A04162-89B8-4EC4-829D-1C54018E5F27}" sibTransId="{780B9460-D306-4FC1-9C00-F0B6595ECA10}"/>
    <dgm:cxn modelId="{813ECE3F-DC38-4AC1-AB01-D82636A79EBB}" type="presOf" srcId="{F9FD73BA-77F5-4C60-BC9D-911D14BFB9A5}" destId="{EE31DFCE-7D89-478A-816B-42C61D6C7533}" srcOrd="0" destOrd="0" presId="urn:microsoft.com/office/officeart/2005/8/layout/hList1"/>
    <dgm:cxn modelId="{66F54C45-F7DE-4892-88BF-A3321BA8E191}" srcId="{6DE68980-21AD-4577-9447-F327099DFC4C}" destId="{02757E2D-2B17-4C95-90C0-9425116D9832}" srcOrd="0" destOrd="0" parTransId="{E5F0FE9C-7946-4AE5-883D-D6082B232993}" sibTransId="{927CDF18-DDFB-44EC-8F81-98A3EF64F215}"/>
    <dgm:cxn modelId="{3122BB65-CCE3-4F90-9BC4-1597360D35FD}" srcId="{762F6ECB-3DFC-4E69-8769-83555D6DC0C2}" destId="{F9FD73BA-77F5-4C60-BC9D-911D14BFB9A5}" srcOrd="3" destOrd="0" parTransId="{670B6F0F-D370-4BEF-89C5-C733FBDE082C}" sibTransId="{F5A2B57D-9ABF-4DE3-B9DD-D08621F18673}"/>
    <dgm:cxn modelId="{39285F58-1E9D-414B-A26D-94A09A84308C}" type="presOf" srcId="{FE5816C4-4726-4295-B476-251508B6D3C0}" destId="{BD3A56BA-7F20-4463-9307-C5C80CC12E5B}" srcOrd="0" destOrd="0" presId="urn:microsoft.com/office/officeart/2005/8/layout/hList1"/>
    <dgm:cxn modelId="{CE380C86-C8B1-485E-9910-D6D499A1FB5F}" srcId="{52E0ADFC-585F-4FAE-80E6-71BFBD6599AE}" destId="{0767E246-F004-4D7D-A6D2-3165276AA357}" srcOrd="0" destOrd="0" parTransId="{FA437A5B-FDFE-4466-B890-ADC179BD92FA}" sibTransId="{FB75A330-0168-4DC0-BDAD-7590A1A8324F}"/>
    <dgm:cxn modelId="{CED2D88B-EF94-4243-8F38-D4A0A6115318}" srcId="{0ED93D0E-896B-43F6-A888-6EDE673976C4}" destId="{341BAA3E-5FA5-4D3C-90C6-052F05765A3A}" srcOrd="0" destOrd="0" parTransId="{05B4649A-9A83-4999-9AA8-903AA0541960}" sibTransId="{C7E23255-80BA-447D-B3BF-4B3DAA4F2199}"/>
    <dgm:cxn modelId="{5D91D9A7-6759-486F-A110-EB5F002290F8}" type="presOf" srcId="{02757E2D-2B17-4C95-90C0-9425116D9832}" destId="{70F93EC0-5EC2-4E88-8967-28B091412D15}" srcOrd="0" destOrd="0" presId="urn:microsoft.com/office/officeart/2005/8/layout/hList1"/>
    <dgm:cxn modelId="{8FE43AB5-AAB7-4482-A996-62828FC1509C}" srcId="{762F6ECB-3DFC-4E69-8769-83555D6DC0C2}" destId="{52E0ADFC-585F-4FAE-80E6-71BFBD6599AE}" srcOrd="4" destOrd="0" parTransId="{FFD61FB9-493D-4862-87C1-C3EDF8DE6F43}" sibTransId="{20209409-5EA2-449A-95C8-CA5E6C595219}"/>
    <dgm:cxn modelId="{502E1CB8-27AB-458C-837E-C4004AB7D928}" type="presOf" srcId="{0767E246-F004-4D7D-A6D2-3165276AA357}" destId="{A756F0C2-BE14-4448-A23F-DFE833374291}" srcOrd="0" destOrd="0" presId="urn:microsoft.com/office/officeart/2005/8/layout/hList1"/>
    <dgm:cxn modelId="{5EF6CFC7-84DE-44C7-BC6A-FC59A7BE6EF6}" type="presOf" srcId="{FC84422B-941E-4B93-9B44-C32B5CB2183A}" destId="{B5DFDB9B-8384-4466-A436-7D0CBA79F2D8}" srcOrd="0" destOrd="0" presId="urn:microsoft.com/office/officeart/2005/8/layout/hList1"/>
    <dgm:cxn modelId="{7FA5F8D1-6349-4571-8BA8-9389C7940B05}" type="presOf" srcId="{341BAA3E-5FA5-4D3C-90C6-052F05765A3A}" destId="{EA791452-0F49-4D5E-9EC8-588C9225744E}" srcOrd="0" destOrd="0" presId="urn:microsoft.com/office/officeart/2005/8/layout/hList1"/>
    <dgm:cxn modelId="{B39D26E6-0D07-4D61-A508-749536F44782}" srcId="{762F6ECB-3DFC-4E69-8769-83555D6DC0C2}" destId="{FC84422B-941E-4B93-9B44-C32B5CB2183A}" srcOrd="0" destOrd="0" parTransId="{40B8D729-796E-41FE-9719-D3B0CB04293D}" sibTransId="{23915C02-6D8E-49E6-86D8-E2E94759DE4A}"/>
    <dgm:cxn modelId="{63F6F1FC-BF9C-485F-9188-0B4E74556F2F}" type="presOf" srcId="{762F6ECB-3DFC-4E69-8769-83555D6DC0C2}" destId="{F5A0C7C7-5B13-4282-B708-254B7C8FBB13}" srcOrd="0" destOrd="0" presId="urn:microsoft.com/office/officeart/2005/8/layout/hList1"/>
    <dgm:cxn modelId="{04652107-B95E-4D9A-91B2-BAC8372EC9BA}" type="presParOf" srcId="{F5A0C7C7-5B13-4282-B708-254B7C8FBB13}" destId="{84F9EA07-1E7F-4B74-8624-851F2898CAA7}" srcOrd="0" destOrd="0" presId="urn:microsoft.com/office/officeart/2005/8/layout/hList1"/>
    <dgm:cxn modelId="{7CC0F6BA-24D7-408C-BF27-9FCC3BDC8F74}" type="presParOf" srcId="{84F9EA07-1E7F-4B74-8624-851F2898CAA7}" destId="{B5DFDB9B-8384-4466-A436-7D0CBA79F2D8}" srcOrd="0" destOrd="0" presId="urn:microsoft.com/office/officeart/2005/8/layout/hList1"/>
    <dgm:cxn modelId="{3297C584-F879-4E79-BA36-F70721125473}" type="presParOf" srcId="{84F9EA07-1E7F-4B74-8624-851F2898CAA7}" destId="{BD3A56BA-7F20-4463-9307-C5C80CC12E5B}" srcOrd="1" destOrd="0" presId="urn:microsoft.com/office/officeart/2005/8/layout/hList1"/>
    <dgm:cxn modelId="{A57C22BF-70B1-4007-8775-8DD5F6C791A1}" type="presParOf" srcId="{F5A0C7C7-5B13-4282-B708-254B7C8FBB13}" destId="{242BFDDB-AEC2-456A-B359-56F377C80835}" srcOrd="1" destOrd="0" presId="urn:microsoft.com/office/officeart/2005/8/layout/hList1"/>
    <dgm:cxn modelId="{B9A24121-0202-476E-8A27-2B2AE5914F35}" type="presParOf" srcId="{F5A0C7C7-5B13-4282-B708-254B7C8FBB13}" destId="{AA4F6211-CA91-4DD7-8898-33E8AA011F33}" srcOrd="2" destOrd="0" presId="urn:microsoft.com/office/officeart/2005/8/layout/hList1"/>
    <dgm:cxn modelId="{C26DEC09-E051-4164-9A09-49A74CC64A96}" type="presParOf" srcId="{AA4F6211-CA91-4DD7-8898-33E8AA011F33}" destId="{F4841B68-2469-4DF7-95E5-0D4A1875374F}" srcOrd="0" destOrd="0" presId="urn:microsoft.com/office/officeart/2005/8/layout/hList1"/>
    <dgm:cxn modelId="{F757F4EB-0FFF-4232-B854-3F8C8B86CD3D}" type="presParOf" srcId="{AA4F6211-CA91-4DD7-8898-33E8AA011F33}" destId="{EA791452-0F49-4D5E-9EC8-588C9225744E}" srcOrd="1" destOrd="0" presId="urn:microsoft.com/office/officeart/2005/8/layout/hList1"/>
    <dgm:cxn modelId="{5CEC3CD1-1B18-4A9B-BD37-75C3ED80A0A0}" type="presParOf" srcId="{F5A0C7C7-5B13-4282-B708-254B7C8FBB13}" destId="{22B94DE7-E539-409C-A8B4-4285EA180065}" srcOrd="3" destOrd="0" presId="urn:microsoft.com/office/officeart/2005/8/layout/hList1"/>
    <dgm:cxn modelId="{42629436-C39F-447E-9275-644F6D2875E4}" type="presParOf" srcId="{F5A0C7C7-5B13-4282-B708-254B7C8FBB13}" destId="{202187EF-1361-47DB-ABEC-CFD7D80BD9E4}" srcOrd="4" destOrd="0" presId="urn:microsoft.com/office/officeart/2005/8/layout/hList1"/>
    <dgm:cxn modelId="{300720C2-614B-47A1-A0F5-36F21E87BC25}" type="presParOf" srcId="{202187EF-1361-47DB-ABEC-CFD7D80BD9E4}" destId="{3D36A7D3-EE1B-4FD6-A338-508D96235FBF}" srcOrd="0" destOrd="0" presId="urn:microsoft.com/office/officeart/2005/8/layout/hList1"/>
    <dgm:cxn modelId="{71ED2E85-2119-46BB-B153-347236CB5A68}" type="presParOf" srcId="{202187EF-1361-47DB-ABEC-CFD7D80BD9E4}" destId="{70F93EC0-5EC2-4E88-8967-28B091412D15}" srcOrd="1" destOrd="0" presId="urn:microsoft.com/office/officeart/2005/8/layout/hList1"/>
    <dgm:cxn modelId="{43F48648-0EC3-4DEA-B74B-300D5837D455}" type="presParOf" srcId="{F5A0C7C7-5B13-4282-B708-254B7C8FBB13}" destId="{A1BFC922-684B-4AF3-BD0A-3EA77FBF72F2}" srcOrd="5" destOrd="0" presId="urn:microsoft.com/office/officeart/2005/8/layout/hList1"/>
    <dgm:cxn modelId="{944F7FAD-32DF-45BC-BC9A-C3104494FEA6}" type="presParOf" srcId="{F5A0C7C7-5B13-4282-B708-254B7C8FBB13}" destId="{53A4479B-B9C7-416A-92FF-8EA6B4D697A1}" srcOrd="6" destOrd="0" presId="urn:microsoft.com/office/officeart/2005/8/layout/hList1"/>
    <dgm:cxn modelId="{1D52467A-E260-459E-8E46-339459AB95A1}" type="presParOf" srcId="{53A4479B-B9C7-416A-92FF-8EA6B4D697A1}" destId="{EE31DFCE-7D89-478A-816B-42C61D6C7533}" srcOrd="0" destOrd="0" presId="urn:microsoft.com/office/officeart/2005/8/layout/hList1"/>
    <dgm:cxn modelId="{A2A74885-9523-4C83-B222-44C6A26EB459}" type="presParOf" srcId="{53A4479B-B9C7-416A-92FF-8EA6B4D697A1}" destId="{EAA602DC-8204-4E6F-9CAD-1F5E02064530}" srcOrd="1" destOrd="0" presId="urn:microsoft.com/office/officeart/2005/8/layout/hList1"/>
    <dgm:cxn modelId="{85209388-BC9A-4B5E-B542-E59E7CE4DAC7}" type="presParOf" srcId="{F5A0C7C7-5B13-4282-B708-254B7C8FBB13}" destId="{0C061635-A489-4C10-BEBA-CBAE67EC4E9D}" srcOrd="7" destOrd="0" presId="urn:microsoft.com/office/officeart/2005/8/layout/hList1"/>
    <dgm:cxn modelId="{571A8F42-3D2E-4EB2-A64B-4FE3EFAC656C}" type="presParOf" srcId="{F5A0C7C7-5B13-4282-B708-254B7C8FBB13}" destId="{C90AD02B-9F67-4935-8AE1-5E371A941D29}" srcOrd="8" destOrd="0" presId="urn:microsoft.com/office/officeart/2005/8/layout/hList1"/>
    <dgm:cxn modelId="{85ABAE69-88D2-4A1A-893A-E3904846456D}" type="presParOf" srcId="{C90AD02B-9F67-4935-8AE1-5E371A941D29}" destId="{88109095-B183-4F19-BE85-39D9543A7468}" srcOrd="0" destOrd="0" presId="urn:microsoft.com/office/officeart/2005/8/layout/hList1"/>
    <dgm:cxn modelId="{3E1E2DA2-F4EB-4A50-B9D4-2AFF5C5A8383}" type="presParOf" srcId="{C90AD02B-9F67-4935-8AE1-5E371A941D29}" destId="{A756F0C2-BE14-4448-A23F-DFE833374291}"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0505A8-F809-43CB-B95E-E6CDA2AE82E4}">
      <dsp:nvSpPr>
        <dsp:cNvPr id="0" name=""/>
        <dsp:cNvSpPr/>
      </dsp:nvSpPr>
      <dsp:spPr>
        <a:xfrm>
          <a:off x="1319523" y="836145"/>
          <a:ext cx="2618130" cy="36018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ES" sz="1400" b="1" kern="1200" dirty="0">
              <a:solidFill>
                <a:schemeClr val="tx1"/>
              </a:solidFill>
              <a:latin typeface="Arial" panose="020B0604020202020204" pitchFamily="34" charset="0"/>
              <a:cs typeface="Arial" panose="020B0604020202020204" pitchFamily="34" charset="0"/>
            </a:rPr>
            <a:t>APARATO LOCOMOTOR</a:t>
          </a:r>
          <a:endParaRPr lang="es-CO" sz="1400" b="1" kern="1200" dirty="0">
            <a:solidFill>
              <a:schemeClr val="tx1"/>
            </a:solidFill>
            <a:latin typeface="Arial" panose="020B0604020202020204" pitchFamily="34" charset="0"/>
            <a:cs typeface="Arial" panose="020B0604020202020204" pitchFamily="34" charset="0"/>
          </a:endParaRPr>
        </a:p>
      </dsp:txBody>
      <dsp:txXfrm>
        <a:off x="1319523" y="836145"/>
        <a:ext cx="2618130" cy="360187"/>
      </dsp:txXfrm>
    </dsp:sp>
    <dsp:sp modelId="{7CE85992-94E8-40DA-ACA7-8C65AC60AB07}">
      <dsp:nvSpPr>
        <dsp:cNvPr id="0" name=""/>
        <dsp:cNvSpPr/>
      </dsp:nvSpPr>
      <dsp:spPr>
        <a:xfrm>
          <a:off x="276202" y="1466075"/>
          <a:ext cx="1342923" cy="322613"/>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ES" sz="1600" kern="1200" dirty="0">
              <a:solidFill>
                <a:schemeClr val="tx1"/>
              </a:solidFill>
            </a:rPr>
            <a:t>Sistema óseo </a:t>
          </a:r>
          <a:endParaRPr lang="es-CO" sz="1600" kern="1200" dirty="0">
            <a:solidFill>
              <a:schemeClr val="tx1"/>
            </a:solidFill>
          </a:endParaRPr>
        </a:p>
      </dsp:txBody>
      <dsp:txXfrm>
        <a:off x="276202" y="1466075"/>
        <a:ext cx="1342923" cy="322613"/>
      </dsp:txXfrm>
    </dsp:sp>
    <dsp:sp modelId="{B79333EA-2F16-468F-B225-49D08205F1AE}">
      <dsp:nvSpPr>
        <dsp:cNvPr id="0" name=""/>
        <dsp:cNvSpPr/>
      </dsp:nvSpPr>
      <dsp:spPr>
        <a:xfrm>
          <a:off x="1598168" y="1466097"/>
          <a:ext cx="1832442" cy="335869"/>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ES" sz="1600" kern="1200" dirty="0">
              <a:solidFill>
                <a:schemeClr val="tx1"/>
              </a:solidFill>
            </a:rPr>
            <a:t>Sistema articular</a:t>
          </a:r>
          <a:endParaRPr lang="es-CO" sz="1600" kern="1200" dirty="0">
            <a:solidFill>
              <a:schemeClr val="tx1"/>
            </a:solidFill>
          </a:endParaRPr>
        </a:p>
      </dsp:txBody>
      <dsp:txXfrm>
        <a:off x="1598168" y="1466097"/>
        <a:ext cx="1832442" cy="335869"/>
      </dsp:txXfrm>
    </dsp:sp>
    <dsp:sp modelId="{2F86F0E5-434A-48D0-9C4D-BBCC2815BA0B}">
      <dsp:nvSpPr>
        <dsp:cNvPr id="0" name=""/>
        <dsp:cNvSpPr/>
      </dsp:nvSpPr>
      <dsp:spPr>
        <a:xfrm>
          <a:off x="3486035" y="1448872"/>
          <a:ext cx="1810073" cy="344141"/>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ES" sz="1600" kern="1200" dirty="0">
              <a:solidFill>
                <a:schemeClr val="tx1"/>
              </a:solidFill>
            </a:rPr>
            <a:t>Sistema muscular</a:t>
          </a:r>
          <a:endParaRPr lang="es-CO" sz="1600" kern="1200" dirty="0">
            <a:solidFill>
              <a:schemeClr val="tx1"/>
            </a:solidFill>
          </a:endParaRPr>
        </a:p>
      </dsp:txBody>
      <dsp:txXfrm>
        <a:off x="3486035" y="1448872"/>
        <a:ext cx="1810073" cy="34414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3F8B64-2664-4BA3-A083-FD5985EE1E30}">
      <dsp:nvSpPr>
        <dsp:cNvPr id="0" name=""/>
        <dsp:cNvSpPr/>
      </dsp:nvSpPr>
      <dsp:spPr>
        <a:xfrm>
          <a:off x="0" y="0"/>
          <a:ext cx="7801761" cy="758704"/>
        </a:xfrm>
        <a:prstGeom prst="roundRect">
          <a:avLst>
            <a:gd name="adj" fmla="val 10000"/>
          </a:avLst>
        </a:prstGeom>
        <a:solidFill>
          <a:schemeClr val="accent1">
            <a:shade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Font typeface="Arial" panose="020B0604020202020204" pitchFamily="34" charset="0"/>
            <a:buNone/>
          </a:pPr>
          <a:r>
            <a:rPr lang="es-ES" sz="1500" b="1" kern="1200">
              <a:solidFill>
                <a:schemeClr val="tx1"/>
              </a:solidFill>
            </a:rPr>
            <a:t>Largos</a:t>
          </a:r>
          <a:r>
            <a:rPr lang="es-ES" sz="1500" kern="1200">
              <a:solidFill>
                <a:schemeClr val="tx1"/>
              </a:solidFill>
            </a:rPr>
            <a:t>: se encuentran en los miembros superiores (brazo y antebrazo) y en los inferiores (muslo y pierna), tienen forma cilíndrica, y forman palancas. Su principal función es la de realizar movimientos. Por ejemplo, el fémur.</a:t>
          </a:r>
          <a:endParaRPr lang="es-CO" sz="1500" kern="1200" dirty="0">
            <a:solidFill>
              <a:schemeClr val="tx1"/>
            </a:solidFill>
          </a:endParaRPr>
        </a:p>
      </dsp:txBody>
      <dsp:txXfrm>
        <a:off x="1636222" y="0"/>
        <a:ext cx="6165538" cy="758704"/>
      </dsp:txXfrm>
    </dsp:sp>
    <dsp:sp modelId="{54EC2FC5-A7EB-459C-94CA-FED4D6DA61DC}">
      <dsp:nvSpPr>
        <dsp:cNvPr id="0" name=""/>
        <dsp:cNvSpPr/>
      </dsp:nvSpPr>
      <dsp:spPr>
        <a:xfrm>
          <a:off x="75870" y="75870"/>
          <a:ext cx="1560352" cy="606963"/>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1000" b="-1000"/>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3599773-8C68-4577-9F78-A2E25ED3739C}">
      <dsp:nvSpPr>
        <dsp:cNvPr id="0" name=""/>
        <dsp:cNvSpPr/>
      </dsp:nvSpPr>
      <dsp:spPr>
        <a:xfrm>
          <a:off x="0" y="834574"/>
          <a:ext cx="7801761" cy="758704"/>
        </a:xfrm>
        <a:prstGeom prst="roundRect">
          <a:avLst>
            <a:gd name="adj" fmla="val 10000"/>
          </a:avLst>
        </a:prstGeom>
        <a:solidFill>
          <a:schemeClr val="accent1">
            <a:shade val="50000"/>
            <a:hueOff val="-301456"/>
            <a:satOff val="-8282"/>
            <a:lumOff val="1904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Font typeface="Arial" panose="020B0604020202020204" pitchFamily="34" charset="0"/>
            <a:buNone/>
          </a:pPr>
          <a:r>
            <a:rPr lang="es-ES" sz="1500" b="1" kern="1200">
              <a:solidFill>
                <a:schemeClr val="tx1"/>
              </a:solidFill>
            </a:rPr>
            <a:t>Alargados</a:t>
          </a:r>
          <a:r>
            <a:rPr lang="es-ES" sz="1500" kern="1200">
              <a:solidFill>
                <a:schemeClr val="tx1"/>
              </a:solidFill>
            </a:rPr>
            <a:t>: son parecidos a los huesos largos, pero no tienen cavidad medular. Por ejemplo, las costillas.</a:t>
          </a:r>
          <a:endParaRPr lang="es-CO" sz="1500" kern="1200" dirty="0">
            <a:solidFill>
              <a:schemeClr val="tx1"/>
            </a:solidFill>
          </a:endParaRPr>
        </a:p>
      </dsp:txBody>
      <dsp:txXfrm>
        <a:off x="1636222" y="834574"/>
        <a:ext cx="6165538" cy="758704"/>
      </dsp:txXfrm>
    </dsp:sp>
    <dsp:sp modelId="{FC15E9AF-9CBF-47B7-A99A-DA39DF981E79}">
      <dsp:nvSpPr>
        <dsp:cNvPr id="0" name=""/>
        <dsp:cNvSpPr/>
      </dsp:nvSpPr>
      <dsp:spPr>
        <a:xfrm>
          <a:off x="185953" y="961858"/>
          <a:ext cx="1290005" cy="615272"/>
        </a:xfrm>
        <a:prstGeom prst="roundRect">
          <a:avLst>
            <a:gd name="adj" fmla="val 10000"/>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t="-28000" b="-28000"/>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F647A88-8269-49EC-9956-4360A19CD764}">
      <dsp:nvSpPr>
        <dsp:cNvPr id="0" name=""/>
        <dsp:cNvSpPr/>
      </dsp:nvSpPr>
      <dsp:spPr>
        <a:xfrm>
          <a:off x="0" y="1669149"/>
          <a:ext cx="7801761" cy="758704"/>
        </a:xfrm>
        <a:prstGeom prst="roundRect">
          <a:avLst>
            <a:gd name="adj" fmla="val 10000"/>
          </a:avLst>
        </a:prstGeom>
        <a:solidFill>
          <a:schemeClr val="accent1">
            <a:shade val="50000"/>
            <a:hueOff val="-602913"/>
            <a:satOff val="-16564"/>
            <a:lumOff val="3809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Font typeface="Arial" panose="020B0604020202020204" pitchFamily="34" charset="0"/>
            <a:buNone/>
          </a:pPr>
          <a:r>
            <a:rPr lang="es-ES" sz="1500" b="1" kern="1200">
              <a:solidFill>
                <a:schemeClr val="tx1"/>
              </a:solidFill>
            </a:rPr>
            <a:t>Planos</a:t>
          </a:r>
          <a:r>
            <a:rPr lang="es-ES" sz="1500" kern="1200">
              <a:solidFill>
                <a:schemeClr val="tx1"/>
              </a:solidFill>
            </a:rPr>
            <a:t>: son huesos grandes con función protectora. Por ejemplo, los huesos del cráneo, el omóplato o la pelvis.</a:t>
          </a:r>
          <a:endParaRPr lang="es-CO" sz="1500" kern="1200" dirty="0">
            <a:solidFill>
              <a:schemeClr val="tx1"/>
            </a:solidFill>
          </a:endParaRPr>
        </a:p>
      </dsp:txBody>
      <dsp:txXfrm>
        <a:off x="1636222" y="1669149"/>
        <a:ext cx="6165538" cy="758704"/>
      </dsp:txXfrm>
    </dsp:sp>
    <dsp:sp modelId="{A7D2E8E7-8778-4AC9-9AAB-4FF8A4C13D84}">
      <dsp:nvSpPr>
        <dsp:cNvPr id="0" name=""/>
        <dsp:cNvSpPr/>
      </dsp:nvSpPr>
      <dsp:spPr>
        <a:xfrm>
          <a:off x="169772" y="1767975"/>
          <a:ext cx="1372548" cy="561052"/>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t="-22000" b="-22000"/>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F9CFE63-5159-45F4-8B23-2DB7EF0CDAB8}">
      <dsp:nvSpPr>
        <dsp:cNvPr id="0" name=""/>
        <dsp:cNvSpPr/>
      </dsp:nvSpPr>
      <dsp:spPr>
        <a:xfrm>
          <a:off x="0" y="2503724"/>
          <a:ext cx="7801761" cy="758704"/>
        </a:xfrm>
        <a:prstGeom prst="roundRect">
          <a:avLst>
            <a:gd name="adj" fmla="val 10000"/>
          </a:avLst>
        </a:prstGeom>
        <a:solidFill>
          <a:schemeClr val="accent1">
            <a:shade val="50000"/>
            <a:hueOff val="-602913"/>
            <a:satOff val="-16564"/>
            <a:lumOff val="3809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Font typeface="Arial" panose="020B0604020202020204" pitchFamily="34" charset="0"/>
            <a:buNone/>
          </a:pPr>
          <a:r>
            <a:rPr lang="es-ES" sz="1500" b="1" kern="1200" dirty="0">
              <a:solidFill>
                <a:schemeClr val="tx1"/>
              </a:solidFill>
            </a:rPr>
            <a:t>Cortos</a:t>
          </a:r>
          <a:r>
            <a:rPr lang="es-ES" sz="1500" kern="1200" dirty="0">
              <a:solidFill>
                <a:schemeClr val="tx1"/>
              </a:solidFill>
            </a:rPr>
            <a:t>: de forma cúbica y pequeños. Constituyen estructuras con movimientos complejos, donde su forma les permite amortiguar los choques. Por ejemplo, los huesos de las muñecas de las manos.</a:t>
          </a:r>
          <a:endParaRPr lang="es-CO" sz="1500" kern="1200" dirty="0">
            <a:solidFill>
              <a:schemeClr val="tx1"/>
            </a:solidFill>
          </a:endParaRPr>
        </a:p>
      </dsp:txBody>
      <dsp:txXfrm>
        <a:off x="1636222" y="2503724"/>
        <a:ext cx="6165538" cy="758704"/>
      </dsp:txXfrm>
    </dsp:sp>
    <dsp:sp modelId="{B25131EF-6CF2-441F-94CB-45BAC701F2CF}">
      <dsp:nvSpPr>
        <dsp:cNvPr id="0" name=""/>
        <dsp:cNvSpPr/>
      </dsp:nvSpPr>
      <dsp:spPr>
        <a:xfrm>
          <a:off x="144978" y="2579595"/>
          <a:ext cx="1422136" cy="606963"/>
        </a:xfrm>
        <a:prstGeom prst="roundRect">
          <a:avLst>
            <a:gd name="adj" fmla="val 10000"/>
          </a:avLst>
        </a:prstGeom>
        <a:blipFill>
          <a:blip xmlns:r="http://schemas.openxmlformats.org/officeDocument/2006/relationships" r:embed="rId4">
            <a:extLst>
              <a:ext uri="{28A0092B-C50C-407E-A947-70E740481C1C}">
                <a14:useLocalDpi xmlns:a14="http://schemas.microsoft.com/office/drawing/2010/main" val="0"/>
              </a:ext>
            </a:extLst>
          </a:blip>
          <a:srcRect/>
          <a:stretch>
            <a:fillRect t="-34000" b="-34000"/>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A5AF052-7858-44DA-BC8C-70DE80EBDD7E}">
      <dsp:nvSpPr>
        <dsp:cNvPr id="0" name=""/>
        <dsp:cNvSpPr/>
      </dsp:nvSpPr>
      <dsp:spPr>
        <a:xfrm>
          <a:off x="0" y="3338299"/>
          <a:ext cx="7801761" cy="758704"/>
        </a:xfrm>
        <a:prstGeom prst="roundRect">
          <a:avLst>
            <a:gd name="adj" fmla="val 10000"/>
          </a:avLst>
        </a:prstGeom>
        <a:solidFill>
          <a:schemeClr val="accent1">
            <a:shade val="50000"/>
            <a:hueOff val="-301456"/>
            <a:satOff val="-8282"/>
            <a:lumOff val="1904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Font typeface="Arial" panose="020B0604020202020204" pitchFamily="34" charset="0"/>
            <a:buNone/>
          </a:pPr>
          <a:r>
            <a:rPr lang="es-ES" sz="1500" b="1" kern="1200">
              <a:solidFill>
                <a:schemeClr val="tx1"/>
              </a:solidFill>
            </a:rPr>
            <a:t>Irregulares</a:t>
          </a:r>
          <a:r>
            <a:rPr lang="es-ES" sz="1500" kern="1200">
              <a:solidFill>
                <a:schemeClr val="tx1"/>
              </a:solidFill>
            </a:rPr>
            <a:t>: de forma variada, como las vértebras, los huesos de la cara o los del oído.</a:t>
          </a:r>
          <a:endParaRPr lang="es-CO" sz="1500" kern="1200" dirty="0">
            <a:solidFill>
              <a:schemeClr val="tx1"/>
            </a:solidFill>
          </a:endParaRPr>
        </a:p>
      </dsp:txBody>
      <dsp:txXfrm>
        <a:off x="1636222" y="3338299"/>
        <a:ext cx="6165538" cy="758704"/>
      </dsp:txXfrm>
    </dsp:sp>
    <dsp:sp modelId="{3A8058C1-C369-4850-AED3-CCFFACAF3484}">
      <dsp:nvSpPr>
        <dsp:cNvPr id="0" name=""/>
        <dsp:cNvSpPr/>
      </dsp:nvSpPr>
      <dsp:spPr>
        <a:xfrm>
          <a:off x="126893" y="3414170"/>
          <a:ext cx="1458305" cy="606963"/>
        </a:xfrm>
        <a:prstGeom prst="roundRect">
          <a:avLst>
            <a:gd name="adj" fmla="val 10000"/>
          </a:avLst>
        </a:prstGeom>
        <a:blipFill>
          <a:blip xmlns:r="http://schemas.openxmlformats.org/officeDocument/2006/relationships" r:embed="rId5">
            <a:extLst>
              <a:ext uri="{28A0092B-C50C-407E-A947-70E740481C1C}">
                <a14:useLocalDpi xmlns:a14="http://schemas.microsoft.com/office/drawing/2010/main" val="0"/>
              </a:ext>
            </a:extLst>
          </a:blip>
          <a:srcRect/>
          <a:stretch>
            <a:fillRect t="-29000" b="-29000"/>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DFDB9B-8384-4466-A436-7D0CBA79F2D8}">
      <dsp:nvSpPr>
        <dsp:cNvPr id="0" name=""/>
        <dsp:cNvSpPr/>
      </dsp:nvSpPr>
      <dsp:spPr>
        <a:xfrm>
          <a:off x="7561" y="280462"/>
          <a:ext cx="1689653" cy="376562"/>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s-ES" sz="1400" kern="1200" dirty="0">
              <a:solidFill>
                <a:schemeClr val="tx1"/>
              </a:solidFill>
              <a:latin typeface="Arial" panose="020B0604020202020204" pitchFamily="34" charset="0"/>
              <a:cs typeface="Arial" panose="020B0604020202020204" pitchFamily="34" charset="0"/>
            </a:rPr>
            <a:t>Estructura</a:t>
          </a:r>
          <a:endParaRPr lang="es-CO" sz="1400" kern="1200" dirty="0">
            <a:solidFill>
              <a:schemeClr val="tx1"/>
            </a:solidFill>
            <a:latin typeface="Arial" panose="020B0604020202020204" pitchFamily="34" charset="0"/>
            <a:cs typeface="Arial" panose="020B0604020202020204" pitchFamily="34" charset="0"/>
          </a:endParaRPr>
        </a:p>
      </dsp:txBody>
      <dsp:txXfrm>
        <a:off x="7561" y="280462"/>
        <a:ext cx="1689653" cy="376562"/>
      </dsp:txXfrm>
    </dsp:sp>
    <dsp:sp modelId="{BD3A56BA-7F20-4463-9307-C5C80CC12E5B}">
      <dsp:nvSpPr>
        <dsp:cNvPr id="0" name=""/>
        <dsp:cNvSpPr/>
      </dsp:nvSpPr>
      <dsp:spPr>
        <a:xfrm>
          <a:off x="6869" y="666163"/>
          <a:ext cx="1689653" cy="3510727"/>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s-ES" sz="1400" b="0" i="0" kern="1200" dirty="0"/>
            <a:t>Los huesos del esqueleto le dan al cuerpo humano su forma definida y determinan su postura. Brindan rigidez y sostén a los tejidos blandos, manteniendo todo en su respectivo lugar.</a:t>
          </a:r>
          <a:endParaRPr lang="es-CO" sz="1800" kern="1200" dirty="0"/>
        </a:p>
      </dsp:txBody>
      <dsp:txXfrm>
        <a:off x="6869" y="666163"/>
        <a:ext cx="1689653" cy="3510727"/>
      </dsp:txXfrm>
    </dsp:sp>
    <dsp:sp modelId="{F4841B68-2469-4DF7-95E5-0D4A1875374F}">
      <dsp:nvSpPr>
        <dsp:cNvPr id="0" name=""/>
        <dsp:cNvSpPr/>
      </dsp:nvSpPr>
      <dsp:spPr>
        <a:xfrm>
          <a:off x="1933766" y="280462"/>
          <a:ext cx="1689653" cy="376562"/>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s-ES" sz="1400" kern="1200" dirty="0">
              <a:solidFill>
                <a:schemeClr val="tx1"/>
              </a:solidFill>
              <a:latin typeface="Arial" panose="020B0604020202020204" pitchFamily="34" charset="0"/>
              <a:cs typeface="Arial" panose="020B0604020202020204" pitchFamily="34" charset="0"/>
            </a:rPr>
            <a:t>Protección </a:t>
          </a:r>
          <a:endParaRPr lang="es-CO" sz="1400" kern="1200" dirty="0">
            <a:solidFill>
              <a:schemeClr val="tx1"/>
            </a:solidFill>
            <a:latin typeface="Arial" panose="020B0604020202020204" pitchFamily="34" charset="0"/>
            <a:cs typeface="Arial" panose="020B0604020202020204" pitchFamily="34" charset="0"/>
          </a:endParaRPr>
        </a:p>
      </dsp:txBody>
      <dsp:txXfrm>
        <a:off x="1933766" y="280462"/>
        <a:ext cx="1689653" cy="376562"/>
      </dsp:txXfrm>
    </dsp:sp>
    <dsp:sp modelId="{EA791452-0F49-4D5E-9EC8-588C9225744E}">
      <dsp:nvSpPr>
        <dsp:cNvPr id="0" name=""/>
        <dsp:cNvSpPr/>
      </dsp:nvSpPr>
      <dsp:spPr>
        <a:xfrm>
          <a:off x="1933074" y="666163"/>
          <a:ext cx="1689653" cy="3510727"/>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s-ES" sz="1400" b="0" i="0" kern="1200" dirty="0"/>
            <a:t>Al ser piezas duras y poco flexibles, los huesos sirven como escudo interno, como protección contra las fuerzas provenientes de afuera del cuerpo, aislando y defendiendo los órganos vitales.</a:t>
          </a:r>
          <a:br>
            <a:rPr lang="es-ES" sz="1800" b="0" i="0" kern="1200" dirty="0"/>
          </a:br>
          <a:br>
            <a:rPr lang="es-ES" sz="1800" b="0" i="0" kern="1200" dirty="0"/>
          </a:br>
          <a:endParaRPr lang="es-CO" sz="1800" kern="1200" dirty="0"/>
        </a:p>
      </dsp:txBody>
      <dsp:txXfrm>
        <a:off x="1933074" y="666163"/>
        <a:ext cx="1689653" cy="3510727"/>
      </dsp:txXfrm>
    </dsp:sp>
    <dsp:sp modelId="{3D36A7D3-EE1B-4FD6-A338-508D96235FBF}">
      <dsp:nvSpPr>
        <dsp:cNvPr id="0" name=""/>
        <dsp:cNvSpPr/>
      </dsp:nvSpPr>
      <dsp:spPr>
        <a:xfrm>
          <a:off x="3859971" y="280462"/>
          <a:ext cx="1689653" cy="376562"/>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s-ES" sz="1400" kern="1200" dirty="0">
              <a:solidFill>
                <a:schemeClr val="tx1"/>
              </a:solidFill>
              <a:latin typeface="Arial" panose="020B0604020202020204" pitchFamily="34" charset="0"/>
              <a:cs typeface="Arial" panose="020B0604020202020204" pitchFamily="34" charset="0"/>
            </a:rPr>
            <a:t>Movimiento</a:t>
          </a:r>
          <a:endParaRPr lang="es-CO" sz="1400" kern="1200" dirty="0">
            <a:solidFill>
              <a:schemeClr val="tx1"/>
            </a:solidFill>
            <a:latin typeface="Arial" panose="020B0604020202020204" pitchFamily="34" charset="0"/>
            <a:cs typeface="Arial" panose="020B0604020202020204" pitchFamily="34" charset="0"/>
          </a:endParaRPr>
        </a:p>
      </dsp:txBody>
      <dsp:txXfrm>
        <a:off x="3859971" y="280462"/>
        <a:ext cx="1689653" cy="376562"/>
      </dsp:txXfrm>
    </dsp:sp>
    <dsp:sp modelId="{70F93EC0-5EC2-4E88-8967-28B091412D15}">
      <dsp:nvSpPr>
        <dsp:cNvPr id="0" name=""/>
        <dsp:cNvSpPr/>
      </dsp:nvSpPr>
      <dsp:spPr>
        <a:xfrm>
          <a:off x="3859279" y="666163"/>
          <a:ext cx="1689653" cy="3510727"/>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s-ES" sz="1400" b="0" i="0" kern="1200" dirty="0"/>
            <a:t>Junto a la musculatura, los huesos brindan al organismo la posibilidad de movimiento coordinado voluntario, pudiendo así desplazarse, utilizar herramientas, </a:t>
          </a:r>
          <a:r>
            <a:rPr lang="es-ES" sz="1400" b="0" i="0" kern="1200" dirty="0" err="1"/>
            <a:t>etc</a:t>
          </a:r>
          <a:endParaRPr lang="es-CO" sz="1400" kern="1200" dirty="0"/>
        </a:p>
      </dsp:txBody>
      <dsp:txXfrm>
        <a:off x="3859279" y="666163"/>
        <a:ext cx="1689653" cy="3510727"/>
      </dsp:txXfrm>
    </dsp:sp>
    <dsp:sp modelId="{EE31DFCE-7D89-478A-816B-42C61D6C7533}">
      <dsp:nvSpPr>
        <dsp:cNvPr id="0" name=""/>
        <dsp:cNvSpPr/>
      </dsp:nvSpPr>
      <dsp:spPr>
        <a:xfrm>
          <a:off x="5784436" y="250785"/>
          <a:ext cx="1689653" cy="376562"/>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s-ES" sz="1600" b="0" i="0" kern="1200" dirty="0">
              <a:solidFill>
                <a:schemeClr val="tx1"/>
              </a:solidFill>
              <a:latin typeface="Arial" panose="020B0604020202020204" pitchFamily="34" charset="0"/>
              <a:cs typeface="Arial" panose="020B0604020202020204" pitchFamily="34" charset="0"/>
            </a:rPr>
            <a:t>Hematopoyesis</a:t>
          </a:r>
          <a:endParaRPr lang="es-CO" sz="1600" kern="1200" dirty="0">
            <a:solidFill>
              <a:schemeClr val="tx1"/>
            </a:solidFill>
            <a:latin typeface="Arial" panose="020B0604020202020204" pitchFamily="34" charset="0"/>
            <a:cs typeface="Arial" panose="020B0604020202020204" pitchFamily="34" charset="0"/>
          </a:endParaRPr>
        </a:p>
      </dsp:txBody>
      <dsp:txXfrm>
        <a:off x="5784436" y="250785"/>
        <a:ext cx="1689653" cy="376562"/>
      </dsp:txXfrm>
    </dsp:sp>
    <dsp:sp modelId="{EAA602DC-8204-4E6F-9CAD-1F5E02064530}">
      <dsp:nvSpPr>
        <dsp:cNvPr id="0" name=""/>
        <dsp:cNvSpPr/>
      </dsp:nvSpPr>
      <dsp:spPr>
        <a:xfrm>
          <a:off x="5793341" y="635128"/>
          <a:ext cx="1689653" cy="3510727"/>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s-ES" sz="1400" b="0" i="0" kern="1200" dirty="0"/>
            <a:t>En la médula ósea se generan distintos tipos de células sanguíneas, (glóbulos rojos)</a:t>
          </a:r>
          <a:endParaRPr lang="es-CO" sz="1800" kern="1200" dirty="0"/>
        </a:p>
      </dsp:txBody>
      <dsp:txXfrm>
        <a:off x="5793341" y="635128"/>
        <a:ext cx="1689653" cy="3510727"/>
      </dsp:txXfrm>
    </dsp:sp>
    <dsp:sp modelId="{88109095-B183-4F19-BE85-39D9543A7468}">
      <dsp:nvSpPr>
        <dsp:cNvPr id="0" name=""/>
        <dsp:cNvSpPr/>
      </dsp:nvSpPr>
      <dsp:spPr>
        <a:xfrm>
          <a:off x="7694911" y="241521"/>
          <a:ext cx="2056612" cy="376562"/>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endParaRPr lang="es-ES" sz="1800" b="0" i="0" kern="1200" dirty="0">
            <a:solidFill>
              <a:schemeClr val="tx1"/>
            </a:solidFill>
            <a:latin typeface="Arial" panose="020B0604020202020204" pitchFamily="34" charset="0"/>
            <a:cs typeface="Arial" panose="020B0604020202020204" pitchFamily="34" charset="0"/>
          </a:endParaRPr>
        </a:p>
        <a:p>
          <a:pPr marL="0" lvl="0" indent="0" algn="ctr" defTabSz="800100">
            <a:lnSpc>
              <a:spcPct val="90000"/>
            </a:lnSpc>
            <a:spcBef>
              <a:spcPct val="0"/>
            </a:spcBef>
            <a:spcAft>
              <a:spcPct val="35000"/>
            </a:spcAft>
            <a:buNone/>
          </a:pPr>
          <a:r>
            <a:rPr lang="es-ES" sz="1800" b="0" i="0" kern="1200" dirty="0">
              <a:solidFill>
                <a:schemeClr val="tx1"/>
              </a:solidFill>
              <a:latin typeface="Arial" panose="020B0604020202020204" pitchFamily="34" charset="0"/>
              <a:cs typeface="Arial" panose="020B0604020202020204" pitchFamily="34" charset="0"/>
            </a:rPr>
            <a:t>Almacenamiento</a:t>
          </a:r>
          <a:br>
            <a:rPr lang="es-ES" sz="2000" b="0" i="0" kern="1200" dirty="0">
              <a:solidFill>
                <a:schemeClr val="tx1"/>
              </a:solidFill>
              <a:latin typeface="Arial" panose="020B0604020202020204" pitchFamily="34" charset="0"/>
              <a:cs typeface="Arial" panose="020B0604020202020204" pitchFamily="34" charset="0"/>
            </a:rPr>
          </a:br>
          <a:endParaRPr lang="es-CO" sz="2000" kern="1200" dirty="0">
            <a:solidFill>
              <a:schemeClr val="tx1"/>
            </a:solidFill>
            <a:latin typeface="Arial" panose="020B0604020202020204" pitchFamily="34" charset="0"/>
            <a:cs typeface="Arial" panose="020B0604020202020204" pitchFamily="34" charset="0"/>
          </a:endParaRPr>
        </a:p>
      </dsp:txBody>
      <dsp:txXfrm>
        <a:off x="7694911" y="241521"/>
        <a:ext cx="2056612" cy="376562"/>
      </dsp:txXfrm>
    </dsp:sp>
    <dsp:sp modelId="{A756F0C2-BE14-4448-A23F-DFE833374291}">
      <dsp:nvSpPr>
        <dsp:cNvPr id="0" name=""/>
        <dsp:cNvSpPr/>
      </dsp:nvSpPr>
      <dsp:spPr>
        <a:xfrm>
          <a:off x="7713556" y="640991"/>
          <a:ext cx="2052878" cy="3510727"/>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s-ES" sz="1200" b="0" i="0" kern="1200" dirty="0"/>
            <a:t>En los huesos se guardan diversos minerales como el calcio y el fósforo, no sólo para proveerles de dureza, sino para emplearlos luego como insumo en la contracción muscular y otros procesos orgánicos, siendo así un almacén de recursos de último minuto. Por otro lado, los huesos permiten el almacenamiento también de ciertos tipos de lípidos, en la médula amarilla de su interior.</a:t>
          </a:r>
          <a:endParaRPr lang="es-CO" sz="1200" kern="1200" dirty="0"/>
        </a:p>
      </dsp:txBody>
      <dsp:txXfrm>
        <a:off x="7713556" y="640991"/>
        <a:ext cx="2052878" cy="3510727"/>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D8586B8D-B968-4280-91B8-6F398D710C63}" type="datetimeFigureOut">
              <a:rPr lang="es-CO" smtClean="0"/>
              <a:t>10/05/2020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4F0A4BF9-2707-4B8A-B7B3-D284491C83E9}" type="slidenum">
              <a:rPr lang="es-CO" smtClean="0"/>
              <a:t>‹Nº›</a:t>
            </a:fld>
            <a:endParaRPr lang="es-CO"/>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280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8586B8D-B968-4280-91B8-6F398D710C63}" type="datetimeFigureOut">
              <a:rPr lang="es-CO" smtClean="0"/>
              <a:t>10/05/2020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4F0A4BF9-2707-4B8A-B7B3-D284491C83E9}" type="slidenum">
              <a:rPr lang="es-CO" smtClean="0"/>
              <a:t>‹Nº›</a:t>
            </a:fld>
            <a:endParaRPr lang="es-CO"/>
          </a:p>
        </p:txBody>
      </p:sp>
    </p:spTree>
    <p:extLst>
      <p:ext uri="{BB962C8B-B14F-4D97-AF65-F5344CB8AC3E}">
        <p14:creationId xmlns:p14="http://schemas.microsoft.com/office/powerpoint/2010/main" val="1746868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8586B8D-B968-4280-91B8-6F398D710C63}" type="datetimeFigureOut">
              <a:rPr lang="es-CO" smtClean="0"/>
              <a:t>10/05/2020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4F0A4BF9-2707-4B8A-B7B3-D284491C83E9}" type="slidenum">
              <a:rPr lang="es-CO" smtClean="0"/>
              <a:t>‹Nº›</a:t>
            </a:fld>
            <a:endParaRPr lang="es-CO"/>
          </a:p>
        </p:txBody>
      </p:sp>
    </p:spTree>
    <p:extLst>
      <p:ext uri="{BB962C8B-B14F-4D97-AF65-F5344CB8AC3E}">
        <p14:creationId xmlns:p14="http://schemas.microsoft.com/office/powerpoint/2010/main" val="1125206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8586B8D-B968-4280-91B8-6F398D710C63}" type="datetimeFigureOut">
              <a:rPr lang="es-CO" smtClean="0"/>
              <a:t>10/05/2020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4F0A4BF9-2707-4B8A-B7B3-D284491C83E9}" type="slidenum">
              <a:rPr lang="es-CO" smtClean="0"/>
              <a:t>‹Nº›</a:t>
            </a:fld>
            <a:endParaRPr lang="es-CO"/>
          </a:p>
        </p:txBody>
      </p:sp>
    </p:spTree>
    <p:extLst>
      <p:ext uri="{BB962C8B-B14F-4D97-AF65-F5344CB8AC3E}">
        <p14:creationId xmlns:p14="http://schemas.microsoft.com/office/powerpoint/2010/main" val="2608988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8586B8D-B968-4280-91B8-6F398D710C63}" type="datetimeFigureOut">
              <a:rPr lang="es-CO" smtClean="0"/>
              <a:t>10/05/2020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4F0A4BF9-2707-4B8A-B7B3-D284491C83E9}" type="slidenum">
              <a:rPr lang="es-CO" smtClean="0"/>
              <a:t>‹Nº›</a:t>
            </a:fld>
            <a:endParaRPr lang="es-CO"/>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1139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D8586B8D-B968-4280-91B8-6F398D710C63}" type="datetimeFigureOut">
              <a:rPr lang="es-CO" smtClean="0"/>
              <a:t>10/05/2020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4F0A4BF9-2707-4B8A-B7B3-D284491C83E9}" type="slidenum">
              <a:rPr lang="es-CO" smtClean="0"/>
              <a:t>‹Nº›</a:t>
            </a:fld>
            <a:endParaRPr lang="es-CO"/>
          </a:p>
        </p:txBody>
      </p:sp>
    </p:spTree>
    <p:extLst>
      <p:ext uri="{BB962C8B-B14F-4D97-AF65-F5344CB8AC3E}">
        <p14:creationId xmlns:p14="http://schemas.microsoft.com/office/powerpoint/2010/main" val="1309048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8586B8D-B968-4280-91B8-6F398D710C63}" type="datetimeFigureOut">
              <a:rPr lang="es-CO" smtClean="0"/>
              <a:t>10/05/2020</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4F0A4BF9-2707-4B8A-B7B3-D284491C83E9}" type="slidenum">
              <a:rPr lang="es-CO" smtClean="0"/>
              <a:t>‹Nº›</a:t>
            </a:fld>
            <a:endParaRPr lang="es-CO"/>
          </a:p>
        </p:txBody>
      </p:sp>
    </p:spTree>
    <p:extLst>
      <p:ext uri="{BB962C8B-B14F-4D97-AF65-F5344CB8AC3E}">
        <p14:creationId xmlns:p14="http://schemas.microsoft.com/office/powerpoint/2010/main" val="1470752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D8586B8D-B968-4280-91B8-6F398D710C63}" type="datetimeFigureOut">
              <a:rPr lang="es-CO" smtClean="0"/>
              <a:t>10/05/2020</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4F0A4BF9-2707-4B8A-B7B3-D284491C83E9}" type="slidenum">
              <a:rPr lang="es-CO" smtClean="0"/>
              <a:t>‹Nº›</a:t>
            </a:fld>
            <a:endParaRPr lang="es-CO"/>
          </a:p>
        </p:txBody>
      </p:sp>
    </p:spTree>
    <p:extLst>
      <p:ext uri="{BB962C8B-B14F-4D97-AF65-F5344CB8AC3E}">
        <p14:creationId xmlns:p14="http://schemas.microsoft.com/office/powerpoint/2010/main" val="1435866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8586B8D-B968-4280-91B8-6F398D710C63}" type="datetimeFigureOut">
              <a:rPr lang="es-CO" smtClean="0"/>
              <a:t>10/05/2020</a:t>
            </a:fld>
            <a:endParaRPr lang="es-CO"/>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CO"/>
          </a:p>
        </p:txBody>
      </p:sp>
      <p:sp>
        <p:nvSpPr>
          <p:cNvPr id="9" name="Slide Number Placeholder 8"/>
          <p:cNvSpPr>
            <a:spLocks noGrp="1"/>
          </p:cNvSpPr>
          <p:nvPr>
            <p:ph type="sldNum" sz="quarter" idx="12"/>
          </p:nvPr>
        </p:nvSpPr>
        <p:spPr/>
        <p:txBody>
          <a:bodyPr/>
          <a:lstStyle/>
          <a:p>
            <a:fld id="{4F0A4BF9-2707-4B8A-B7B3-D284491C83E9}" type="slidenum">
              <a:rPr lang="es-CO" smtClean="0"/>
              <a:t>‹Nº›</a:t>
            </a:fld>
            <a:endParaRPr lang="es-CO"/>
          </a:p>
        </p:txBody>
      </p:sp>
    </p:spTree>
    <p:extLst>
      <p:ext uri="{BB962C8B-B14F-4D97-AF65-F5344CB8AC3E}">
        <p14:creationId xmlns:p14="http://schemas.microsoft.com/office/powerpoint/2010/main" val="1089478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8586B8D-B968-4280-91B8-6F398D710C63}" type="datetimeFigureOut">
              <a:rPr lang="es-CO" smtClean="0"/>
              <a:t>10/05/2020</a:t>
            </a:fld>
            <a:endParaRPr lang="es-CO"/>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s-CO"/>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0A4BF9-2707-4B8A-B7B3-D284491C83E9}" type="slidenum">
              <a:rPr lang="es-CO" smtClean="0"/>
              <a:t>‹Nº›</a:t>
            </a:fld>
            <a:endParaRPr lang="es-CO"/>
          </a:p>
        </p:txBody>
      </p:sp>
    </p:spTree>
    <p:extLst>
      <p:ext uri="{BB962C8B-B14F-4D97-AF65-F5344CB8AC3E}">
        <p14:creationId xmlns:p14="http://schemas.microsoft.com/office/powerpoint/2010/main" val="1941093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8586B8D-B968-4280-91B8-6F398D710C63}" type="datetimeFigureOut">
              <a:rPr lang="es-CO" smtClean="0"/>
              <a:t>10/05/2020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4F0A4BF9-2707-4B8A-B7B3-D284491C83E9}" type="slidenum">
              <a:rPr lang="es-CO" smtClean="0"/>
              <a:t>‹Nº›</a:t>
            </a:fld>
            <a:endParaRPr lang="es-CO"/>
          </a:p>
        </p:txBody>
      </p:sp>
    </p:spTree>
    <p:extLst>
      <p:ext uri="{BB962C8B-B14F-4D97-AF65-F5344CB8AC3E}">
        <p14:creationId xmlns:p14="http://schemas.microsoft.com/office/powerpoint/2010/main" val="115979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8586B8D-B968-4280-91B8-6F398D710C63}" type="datetimeFigureOut">
              <a:rPr lang="es-CO" smtClean="0"/>
              <a:t>10/05/2020</a:t>
            </a:fld>
            <a:endParaRPr lang="es-CO"/>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CO"/>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0A4BF9-2707-4B8A-B7B3-D284491C83E9}" type="slidenum">
              <a:rPr lang="es-CO" smtClean="0"/>
              <a:t>‹Nº›</a:t>
            </a:fld>
            <a:endParaRPr lang="es-CO"/>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688378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biologia-geologia.com/BG3/1011_los_huesos.html" TargetMode="External"/><Relationship Id="rId2" Type="http://schemas.openxmlformats.org/officeDocument/2006/relationships/image" Target="../media/image4.jpg"/><Relationship Id="rId1" Type="http://schemas.openxmlformats.org/officeDocument/2006/relationships/slideLayout" Target="../slideLayouts/slideLayout2.xml"/><Relationship Id="rId6" Type="http://schemas.openxmlformats.org/officeDocument/2006/relationships/hyperlink" Target="https://biologia-geologia.com/BG3/1012_las_articulaciones.html" TargetMode="External"/><Relationship Id="rId5" Type="http://schemas.openxmlformats.org/officeDocument/2006/relationships/hyperlink" Target="https://biologia-geologia.com/BG3/13_tejidos.html#tejidosconectivos" TargetMode="Externa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hyperlink" Target="https://concepto.de/sistema-oseo/" TargetMode="External"/><Relationship Id="rId2" Type="http://schemas.openxmlformats.org/officeDocument/2006/relationships/hyperlink" Target="https://concepto.de/sistema-oseo/#ixzz6M6hlJR7d"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D469D7BD-2C0A-4123-9430-6B0212685CCB}"/>
              </a:ext>
            </a:extLst>
          </p:cNvPr>
          <p:cNvSpPr/>
          <p:nvPr/>
        </p:nvSpPr>
        <p:spPr>
          <a:xfrm>
            <a:off x="3223753" y="2715665"/>
            <a:ext cx="5123710" cy="1015663"/>
          </a:xfrm>
          <a:prstGeom prst="rect">
            <a:avLst/>
          </a:prstGeom>
          <a:noFill/>
        </p:spPr>
        <p:txBody>
          <a:bodyPr wrap="none" lIns="91440" tIns="45720" rIns="91440" bIns="45720">
            <a:spAutoFit/>
          </a:bodyPr>
          <a:lstStyle/>
          <a:p>
            <a:pPr algn="ctr"/>
            <a:r>
              <a:rPr lang="es-ES" sz="6000" b="1" dirty="0">
                <a:ln w="9525">
                  <a:solidFill>
                    <a:schemeClr val="bg1"/>
                  </a:solidFill>
                  <a:prstDash val="solid"/>
                </a:ln>
                <a:effectLst>
                  <a:outerShdw blurRad="12700" dist="38100" dir="2700000" algn="tl" rotWithShape="0">
                    <a:schemeClr val="bg1">
                      <a:lumMod val="50000"/>
                    </a:schemeClr>
                  </a:outerShdw>
                </a:effectLst>
              </a:rPr>
              <a:t>SISTEMA ÓSEO </a:t>
            </a:r>
          </a:p>
        </p:txBody>
      </p:sp>
      <p:sp>
        <p:nvSpPr>
          <p:cNvPr id="5" name="CuadroTexto 4">
            <a:extLst>
              <a:ext uri="{FF2B5EF4-FFF2-40B4-BE49-F238E27FC236}">
                <a16:creationId xmlns:a16="http://schemas.microsoft.com/office/drawing/2014/main" id="{D384AE57-14A0-4DA6-98A8-591CF5C1229B}"/>
              </a:ext>
            </a:extLst>
          </p:cNvPr>
          <p:cNvSpPr txBox="1"/>
          <p:nvPr/>
        </p:nvSpPr>
        <p:spPr>
          <a:xfrm>
            <a:off x="767644" y="4723002"/>
            <a:ext cx="3874459" cy="646331"/>
          </a:xfrm>
          <a:prstGeom prst="rect">
            <a:avLst/>
          </a:prstGeom>
          <a:noFill/>
        </p:spPr>
        <p:txBody>
          <a:bodyPr wrap="none" rtlCol="0">
            <a:spAutoFit/>
          </a:bodyPr>
          <a:lstStyle/>
          <a:p>
            <a:r>
              <a:rPr lang="es-ES" dirty="0"/>
              <a:t>DOCENTE: Carmen Delia Cardozo Reyes</a:t>
            </a:r>
          </a:p>
          <a:p>
            <a:r>
              <a:rPr lang="es-ES" dirty="0"/>
              <a:t>Institución Educativa Sagrada Familia</a:t>
            </a:r>
            <a:endParaRPr lang="es-CO" dirty="0"/>
          </a:p>
        </p:txBody>
      </p:sp>
      <p:pic>
        <p:nvPicPr>
          <p:cNvPr id="7" name="Imagen 6">
            <a:extLst>
              <a:ext uri="{FF2B5EF4-FFF2-40B4-BE49-F238E27FC236}">
                <a16:creationId xmlns:a16="http://schemas.microsoft.com/office/drawing/2014/main" id="{C5811DD5-F4D1-4D77-868A-061BD8BD10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92368" y="498385"/>
            <a:ext cx="1752600" cy="2028825"/>
          </a:xfrm>
          <a:prstGeom prst="rect">
            <a:avLst/>
          </a:prstGeom>
        </p:spPr>
      </p:pic>
    </p:spTree>
    <p:extLst>
      <p:ext uri="{BB962C8B-B14F-4D97-AF65-F5344CB8AC3E}">
        <p14:creationId xmlns:p14="http://schemas.microsoft.com/office/powerpoint/2010/main" val="3749043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a:extLst>
              <a:ext uri="{FF2B5EF4-FFF2-40B4-BE49-F238E27FC236}">
                <a16:creationId xmlns:a16="http://schemas.microsoft.com/office/drawing/2014/main" id="{9F902BF9-191D-43E5-9D56-E1768863200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96025" y="1750954"/>
            <a:ext cx="2976776" cy="4419131"/>
          </a:xfrm>
        </p:spPr>
      </p:pic>
      <p:sp>
        <p:nvSpPr>
          <p:cNvPr id="6" name="Rectángulo 5">
            <a:extLst>
              <a:ext uri="{FF2B5EF4-FFF2-40B4-BE49-F238E27FC236}">
                <a16:creationId xmlns:a16="http://schemas.microsoft.com/office/drawing/2014/main" id="{6ACAF94B-7038-4859-851C-5AAE9942E70B}"/>
              </a:ext>
            </a:extLst>
          </p:cNvPr>
          <p:cNvSpPr/>
          <p:nvPr/>
        </p:nvSpPr>
        <p:spPr>
          <a:xfrm>
            <a:off x="3782386" y="492582"/>
            <a:ext cx="4627228" cy="923330"/>
          </a:xfrm>
          <a:prstGeom prst="rect">
            <a:avLst/>
          </a:prstGeom>
          <a:noFill/>
        </p:spPr>
        <p:txBody>
          <a:bodyPr wrap="none" lIns="91440" tIns="45720" rIns="91440" bIns="45720">
            <a:spAutoFit/>
          </a:bodyPr>
          <a:lstStyle/>
          <a:p>
            <a:pPr algn="ctr"/>
            <a:r>
              <a:rPr lang="es-ES" sz="5400" b="1" dirty="0">
                <a:ln w="9525">
                  <a:solidFill>
                    <a:schemeClr val="bg1"/>
                  </a:solidFill>
                  <a:prstDash val="solid"/>
                </a:ln>
                <a:effectLst>
                  <a:outerShdw blurRad="12700" dist="38100" dir="2700000" algn="tl" rotWithShape="0">
                    <a:schemeClr val="bg1">
                      <a:lumMod val="50000"/>
                    </a:schemeClr>
                  </a:outerShdw>
                </a:effectLst>
              </a:rPr>
              <a:t>SISTEMA ÓSEO </a:t>
            </a:r>
          </a:p>
        </p:txBody>
      </p:sp>
      <p:sp>
        <p:nvSpPr>
          <p:cNvPr id="7" name="Rectángulo 6">
            <a:extLst>
              <a:ext uri="{FF2B5EF4-FFF2-40B4-BE49-F238E27FC236}">
                <a16:creationId xmlns:a16="http://schemas.microsoft.com/office/drawing/2014/main" id="{D59F3BC8-CC54-4F46-AA98-76DD8D482A9C}"/>
              </a:ext>
            </a:extLst>
          </p:cNvPr>
          <p:cNvSpPr/>
          <p:nvPr/>
        </p:nvSpPr>
        <p:spPr>
          <a:xfrm>
            <a:off x="1154967" y="1929195"/>
            <a:ext cx="6082017" cy="2031325"/>
          </a:xfrm>
          <a:prstGeom prst="rect">
            <a:avLst/>
          </a:prstGeom>
        </p:spPr>
        <p:txBody>
          <a:bodyPr wrap="square">
            <a:spAutoFit/>
          </a:bodyPr>
          <a:lstStyle/>
          <a:p>
            <a:pPr algn="just"/>
            <a:r>
              <a:rPr lang="es-ES" dirty="0">
                <a:solidFill>
                  <a:srgbClr val="000000"/>
                </a:solidFill>
                <a:latin typeface="Open Sans"/>
              </a:rPr>
              <a:t>Los huesos son órganos vivos f</a:t>
            </a:r>
            <a:r>
              <a:rPr lang="es-ES" dirty="0"/>
              <a:t>ormados por colágeno y por sales de calcio y fósforo, que le proporcionan dureza.</a:t>
            </a:r>
            <a:r>
              <a:rPr lang="es-ES" dirty="0">
                <a:solidFill>
                  <a:srgbClr val="000000"/>
                </a:solidFill>
                <a:latin typeface="Open Sans"/>
              </a:rPr>
              <a:t> </a:t>
            </a:r>
          </a:p>
          <a:p>
            <a:pPr algn="just"/>
            <a:endParaRPr lang="es-ES" dirty="0">
              <a:solidFill>
                <a:srgbClr val="000000"/>
              </a:solidFill>
              <a:latin typeface="Open Sans"/>
            </a:endParaRPr>
          </a:p>
          <a:p>
            <a:pPr algn="just"/>
            <a:r>
              <a:rPr lang="es-ES" dirty="0">
                <a:solidFill>
                  <a:srgbClr val="000000"/>
                </a:solidFill>
                <a:latin typeface="Open Sans"/>
              </a:rPr>
              <a:t>El sistema óseo es la estructura compuesta por los 206 huesos del esqueleto humano, así como los cartílagos, ligamentos y tendones que les permiten conectarse adecuadamente a la musculatura o a otros huesos.</a:t>
            </a:r>
            <a:endParaRPr lang="es-CO" dirty="0"/>
          </a:p>
        </p:txBody>
      </p:sp>
      <p:graphicFrame>
        <p:nvGraphicFramePr>
          <p:cNvPr id="8" name="Diagrama 7">
            <a:extLst>
              <a:ext uri="{FF2B5EF4-FFF2-40B4-BE49-F238E27FC236}">
                <a16:creationId xmlns:a16="http://schemas.microsoft.com/office/drawing/2014/main" id="{2C476803-574E-4EFC-B597-C12103CB968E}"/>
              </a:ext>
            </a:extLst>
          </p:cNvPr>
          <p:cNvGraphicFramePr/>
          <p:nvPr>
            <p:extLst>
              <p:ext uri="{D42A27DB-BD31-4B8C-83A1-F6EECF244321}">
                <p14:modId xmlns:p14="http://schemas.microsoft.com/office/powerpoint/2010/main" val="194655096"/>
              </p:ext>
            </p:extLst>
          </p:nvPr>
        </p:nvGraphicFramePr>
        <p:xfrm>
          <a:off x="1219199" y="3642807"/>
          <a:ext cx="5542329" cy="23150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10" name="Conector recto 9">
            <a:extLst>
              <a:ext uri="{FF2B5EF4-FFF2-40B4-BE49-F238E27FC236}">
                <a16:creationId xmlns:a16="http://schemas.microsoft.com/office/drawing/2014/main" id="{541D344A-CC78-4C93-AD09-44B0573D7B82}"/>
              </a:ext>
            </a:extLst>
          </p:cNvPr>
          <p:cNvCxnSpPr/>
          <p:nvPr/>
        </p:nvCxnSpPr>
        <p:spPr>
          <a:xfrm>
            <a:off x="3707934" y="4048621"/>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Conector recto 11">
            <a:extLst>
              <a:ext uri="{FF2B5EF4-FFF2-40B4-BE49-F238E27FC236}">
                <a16:creationId xmlns:a16="http://schemas.microsoft.com/office/drawing/2014/main" id="{BA65CF95-8CB8-4D92-9FD6-4F68AF13ABB7}"/>
              </a:ext>
            </a:extLst>
          </p:cNvPr>
          <p:cNvCxnSpPr/>
          <p:nvPr/>
        </p:nvCxnSpPr>
        <p:spPr>
          <a:xfrm>
            <a:off x="3846352" y="4800332"/>
            <a:ext cx="0" cy="125835"/>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Conector recto 13">
            <a:extLst>
              <a:ext uri="{FF2B5EF4-FFF2-40B4-BE49-F238E27FC236}">
                <a16:creationId xmlns:a16="http://schemas.microsoft.com/office/drawing/2014/main" id="{D2DB4E9E-5FD0-47B4-A523-DBCD48144C67}"/>
              </a:ext>
            </a:extLst>
          </p:cNvPr>
          <p:cNvCxnSpPr>
            <a:cxnSpLocks/>
          </p:cNvCxnSpPr>
          <p:nvPr/>
        </p:nvCxnSpPr>
        <p:spPr>
          <a:xfrm>
            <a:off x="2147582" y="4932728"/>
            <a:ext cx="325912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Conector recto 15">
            <a:extLst>
              <a:ext uri="{FF2B5EF4-FFF2-40B4-BE49-F238E27FC236}">
                <a16:creationId xmlns:a16="http://schemas.microsoft.com/office/drawing/2014/main" id="{5E708E50-F491-4950-9389-D354D2ABCD53}"/>
              </a:ext>
            </a:extLst>
          </p:cNvPr>
          <p:cNvCxnSpPr/>
          <p:nvPr/>
        </p:nvCxnSpPr>
        <p:spPr>
          <a:xfrm>
            <a:off x="2147582" y="4932728"/>
            <a:ext cx="0" cy="17616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Conector recto 17">
            <a:extLst>
              <a:ext uri="{FF2B5EF4-FFF2-40B4-BE49-F238E27FC236}">
                <a16:creationId xmlns:a16="http://schemas.microsoft.com/office/drawing/2014/main" id="{87706BC2-CA68-4B2A-876E-63B3AA57800D}"/>
              </a:ext>
            </a:extLst>
          </p:cNvPr>
          <p:cNvCxnSpPr/>
          <p:nvPr/>
        </p:nvCxnSpPr>
        <p:spPr>
          <a:xfrm>
            <a:off x="3846352" y="4932728"/>
            <a:ext cx="0" cy="17616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Conector recto 19">
            <a:extLst>
              <a:ext uri="{FF2B5EF4-FFF2-40B4-BE49-F238E27FC236}">
                <a16:creationId xmlns:a16="http://schemas.microsoft.com/office/drawing/2014/main" id="{E6272E60-E864-4D18-9BA7-30A76B642116}"/>
              </a:ext>
            </a:extLst>
          </p:cNvPr>
          <p:cNvCxnSpPr/>
          <p:nvPr/>
        </p:nvCxnSpPr>
        <p:spPr>
          <a:xfrm>
            <a:off x="5406704" y="4932728"/>
            <a:ext cx="0" cy="17616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3677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B0315DAB-D06E-42B0-BAF1-617774CF7FE5}"/>
              </a:ext>
            </a:extLst>
          </p:cNvPr>
          <p:cNvSpPr>
            <a:spLocks noGrp="1"/>
          </p:cNvSpPr>
          <p:nvPr>
            <p:ph type="title"/>
          </p:nvPr>
        </p:nvSpPr>
        <p:spPr>
          <a:xfrm>
            <a:off x="3187816" y="780620"/>
            <a:ext cx="5301842" cy="804900"/>
          </a:xfrm>
          <a:prstGeom prst="rect">
            <a:avLst/>
          </a:prstGeom>
          <a:noFill/>
        </p:spPr>
        <p:txBody>
          <a:bodyPr wrap="square" lIns="91440" tIns="45720" rIns="91440" bIns="45720">
            <a:spAutoFit/>
          </a:bodyPr>
          <a:lstStyle/>
          <a:p>
            <a:pPr algn="ctr"/>
            <a:r>
              <a:rPr lang="es-ES" sz="5400" b="1" dirty="0">
                <a:ln w="9525">
                  <a:solidFill>
                    <a:schemeClr val="bg1"/>
                  </a:solidFill>
                  <a:prstDash val="solid"/>
                </a:ln>
                <a:effectLst>
                  <a:outerShdw blurRad="12700" dist="38100" dir="2700000" algn="tl" rotWithShape="0">
                    <a:schemeClr val="bg1">
                      <a:lumMod val="50000"/>
                    </a:schemeClr>
                  </a:outerShdw>
                </a:effectLst>
              </a:rPr>
              <a:t>PARTES DEL HUESO</a:t>
            </a:r>
          </a:p>
        </p:txBody>
      </p:sp>
      <p:pic>
        <p:nvPicPr>
          <p:cNvPr id="6" name="Imagen 5">
            <a:extLst>
              <a:ext uri="{FF2B5EF4-FFF2-40B4-BE49-F238E27FC236}">
                <a16:creationId xmlns:a16="http://schemas.microsoft.com/office/drawing/2014/main" id="{54B5D89C-95F0-47CE-90F6-A7D845127BA1}"/>
              </a:ext>
            </a:extLst>
          </p:cNvPr>
          <p:cNvPicPr>
            <a:picLocks noChangeAspect="1"/>
          </p:cNvPicPr>
          <p:nvPr/>
        </p:nvPicPr>
        <p:blipFill rotWithShape="1">
          <a:blip r:embed="rId2">
            <a:extLst>
              <a:ext uri="{28A0092B-C50C-407E-A947-70E740481C1C}">
                <a14:useLocalDpi xmlns:a14="http://schemas.microsoft.com/office/drawing/2010/main" val="0"/>
              </a:ext>
            </a:extLst>
          </a:blip>
          <a:srcRect l="15342" t="15693" r="12677" b="10471"/>
          <a:stretch/>
        </p:blipFill>
        <p:spPr>
          <a:xfrm>
            <a:off x="1044429" y="1788306"/>
            <a:ext cx="4135772" cy="3404479"/>
          </a:xfrm>
          <a:prstGeom prst="rect">
            <a:avLst/>
          </a:prstGeom>
        </p:spPr>
      </p:pic>
      <p:pic>
        <p:nvPicPr>
          <p:cNvPr id="1038" name="Picture 14">
            <a:hlinkClick r:id="rId3"/>
            <a:extLst>
              <a:ext uri="{FF2B5EF4-FFF2-40B4-BE49-F238E27FC236}">
                <a16:creationId xmlns:a16="http://schemas.microsoft.com/office/drawing/2014/main" id="{C7D520E5-F8EE-4A4E-B60D-B4CC523F03A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10818" y="945655"/>
            <a:ext cx="45719" cy="9525"/>
          </a:xfrm>
          <a:prstGeom prst="rect">
            <a:avLst/>
          </a:prstGeom>
          <a:noFill/>
          <a:extLst>
            <a:ext uri="{909E8E84-426E-40DD-AFC4-6F175D3DCCD1}">
              <a14:hiddenFill xmlns:a14="http://schemas.microsoft.com/office/drawing/2010/main">
                <a:solidFill>
                  <a:srgbClr val="FFFFFF"/>
                </a:solidFill>
              </a14:hiddenFill>
            </a:ext>
          </a:extLst>
        </p:spPr>
      </p:pic>
      <p:sp>
        <p:nvSpPr>
          <p:cNvPr id="12" name="CuadroTexto 11">
            <a:extLst>
              <a:ext uri="{FF2B5EF4-FFF2-40B4-BE49-F238E27FC236}">
                <a16:creationId xmlns:a16="http://schemas.microsoft.com/office/drawing/2014/main" id="{F1A3E11E-3270-46D5-8CB1-C2F3A664DA37}"/>
              </a:ext>
            </a:extLst>
          </p:cNvPr>
          <p:cNvSpPr txBox="1"/>
          <p:nvPr/>
        </p:nvSpPr>
        <p:spPr>
          <a:xfrm>
            <a:off x="5065131" y="1979251"/>
            <a:ext cx="6520065" cy="3416320"/>
          </a:xfrm>
          <a:prstGeom prst="rect">
            <a:avLst/>
          </a:prstGeom>
          <a:noFill/>
        </p:spPr>
        <p:txBody>
          <a:bodyPr wrap="square" rtlCol="0">
            <a:spAutoFit/>
          </a:bodyPr>
          <a:lstStyle/>
          <a:p>
            <a:r>
              <a:rPr lang="es-CO" altLang="es-CO" sz="1200" b="1" dirty="0">
                <a:solidFill>
                  <a:srgbClr val="3A4749"/>
                </a:solidFill>
                <a:latin typeface="Arial" panose="020B0604020202020204" pitchFamily="34" charset="0"/>
                <a:cs typeface="Arial" panose="020B0604020202020204" pitchFamily="34" charset="0"/>
              </a:rPr>
              <a:t>Epífisis: </a:t>
            </a:r>
            <a:r>
              <a:rPr lang="es-CO" altLang="es-CO" sz="1200" dirty="0">
                <a:latin typeface="Arial" panose="020B0604020202020204" pitchFamily="34" charset="0"/>
                <a:cs typeface="Arial" panose="020B0604020202020204" pitchFamily="34" charset="0"/>
              </a:rPr>
              <a:t>son los extremos de los </a:t>
            </a:r>
            <a:r>
              <a:rPr lang="es-CO" altLang="es-CO" sz="1200" i="1" dirty="0">
                <a:latin typeface="Arial" panose="020B0604020202020204" pitchFamily="34" charset="0"/>
                <a:cs typeface="Arial" panose="020B0604020202020204" pitchFamily="34" charset="0"/>
              </a:rPr>
              <a:t>huesos largos</a:t>
            </a:r>
            <a:r>
              <a:rPr lang="es-CO" altLang="es-CO" sz="1200" dirty="0">
                <a:latin typeface="Arial" panose="020B0604020202020204" pitchFamily="34" charset="0"/>
                <a:cs typeface="Arial" panose="020B0604020202020204" pitchFamily="34" charset="0"/>
              </a:rPr>
              <a:t>. Son muy ligeras porque están formadas por </a:t>
            </a:r>
            <a:r>
              <a:rPr lang="es-CO" altLang="es-CO" sz="1200" i="1" dirty="0">
                <a:latin typeface="Arial" panose="020B0604020202020204" pitchFamily="34" charset="0"/>
                <a:cs typeface="Arial" panose="020B0604020202020204" pitchFamily="34" charset="0"/>
              </a:rPr>
              <a:t>tejido óseo esponjoso</a:t>
            </a:r>
            <a:r>
              <a:rPr lang="es-CO" altLang="es-CO" sz="1200" dirty="0">
                <a:latin typeface="Arial" panose="020B0604020202020204" pitchFamily="34" charset="0"/>
                <a:cs typeface="Arial" panose="020B0604020202020204" pitchFamily="34" charset="0"/>
              </a:rPr>
              <a:t>. Es la zona que se acopla en la </a:t>
            </a:r>
            <a:r>
              <a:rPr lang="es-CO" altLang="es-CO" sz="1200" i="1" dirty="0">
                <a:latin typeface="Arial" panose="020B0604020202020204" pitchFamily="34" charset="0"/>
                <a:cs typeface="Arial" panose="020B0604020202020204" pitchFamily="34" charset="0"/>
              </a:rPr>
              <a:t>articulación.</a:t>
            </a:r>
          </a:p>
          <a:p>
            <a:endParaRPr lang="es-CO" altLang="es-CO" sz="1200" i="1" dirty="0">
              <a:latin typeface="Arial" panose="020B0604020202020204" pitchFamily="34" charset="0"/>
              <a:cs typeface="Arial" panose="020B0604020202020204" pitchFamily="34" charset="0"/>
            </a:endParaRPr>
          </a:p>
          <a:p>
            <a:r>
              <a:rPr lang="es-ES" sz="1200" b="1" dirty="0">
                <a:latin typeface="Arial" panose="020B0604020202020204" pitchFamily="34" charset="0"/>
                <a:cs typeface="Arial" panose="020B0604020202020204" pitchFamily="34" charset="0"/>
              </a:rPr>
              <a:t>Diáfisis o caña</a:t>
            </a:r>
            <a:r>
              <a:rPr lang="es-ES" sz="1200" dirty="0">
                <a:latin typeface="Arial" panose="020B0604020202020204" pitchFamily="34" charset="0"/>
                <a:cs typeface="Arial" panose="020B0604020202020204" pitchFamily="34" charset="0"/>
              </a:rPr>
              <a:t>: es la parte alargada del hueso que está entre las </a:t>
            </a:r>
            <a:r>
              <a:rPr lang="es-ES" sz="1200" i="1" dirty="0">
                <a:latin typeface="Arial" panose="020B0604020202020204" pitchFamily="34" charset="0"/>
                <a:cs typeface="Arial" panose="020B0604020202020204" pitchFamily="34" charset="0"/>
              </a:rPr>
              <a:t>epífisis</a:t>
            </a:r>
            <a:r>
              <a:rPr lang="es-ES" sz="1200" dirty="0">
                <a:latin typeface="Arial" panose="020B0604020202020204" pitchFamily="34" charset="0"/>
                <a:cs typeface="Arial" panose="020B0604020202020204" pitchFamily="34" charset="0"/>
              </a:rPr>
              <a:t>. Está formada por </a:t>
            </a:r>
            <a:r>
              <a:rPr lang="es-ES" sz="1200" i="1" dirty="0">
                <a:latin typeface="Arial" panose="020B0604020202020204" pitchFamily="34" charset="0"/>
                <a:cs typeface="Arial" panose="020B0604020202020204" pitchFamily="34" charset="0"/>
              </a:rPr>
              <a:t>tejido óseo compacto</a:t>
            </a:r>
            <a:r>
              <a:rPr lang="es-ES" sz="1200" dirty="0">
                <a:latin typeface="Arial" panose="020B0604020202020204" pitchFamily="34" charset="0"/>
                <a:cs typeface="Arial" panose="020B0604020202020204" pitchFamily="34" charset="0"/>
              </a:rPr>
              <a:t>, lo que proporciona rigidez al hueso. Contiene bastantes nervios y capilares.</a:t>
            </a:r>
          </a:p>
          <a:p>
            <a:endParaRPr lang="es-ES" sz="1200" dirty="0">
              <a:latin typeface="Arial" panose="020B0604020202020204" pitchFamily="34" charset="0"/>
              <a:cs typeface="Arial" panose="020B0604020202020204" pitchFamily="34" charset="0"/>
            </a:endParaRPr>
          </a:p>
          <a:p>
            <a:pPr lvl="0" defTabSz="914400" eaLnBrk="0" fontAlgn="base" hangingPunct="0">
              <a:spcBef>
                <a:spcPct val="0"/>
              </a:spcBef>
              <a:spcAft>
                <a:spcPct val="0"/>
              </a:spcAft>
              <a:buFontTx/>
              <a:buChar char="•"/>
            </a:pPr>
            <a:r>
              <a:rPr lang="es-CO" altLang="es-CO" sz="1200" b="1" dirty="0">
                <a:latin typeface="Arial" panose="020B0604020202020204" pitchFamily="34" charset="0"/>
                <a:cs typeface="Arial" panose="020B0604020202020204" pitchFamily="34" charset="0"/>
              </a:rPr>
              <a:t>Metáfisis:</a:t>
            </a:r>
            <a:r>
              <a:rPr lang="es-CO" altLang="es-CO" sz="1200" dirty="0">
                <a:latin typeface="Arial" panose="020B0604020202020204" pitchFamily="34" charset="0"/>
                <a:cs typeface="Arial" panose="020B0604020202020204" pitchFamily="34" charset="0"/>
              </a:rPr>
              <a:t> es la zona de unión entre la epífisis y la diáfisis. En épocas de crecimiento contiene </a:t>
            </a:r>
            <a:r>
              <a:rPr lang="es-CO" altLang="es-CO" sz="1200" i="1" dirty="0">
                <a:latin typeface="Arial" panose="020B0604020202020204" pitchFamily="34" charset="0"/>
                <a:cs typeface="Arial" panose="020B0604020202020204" pitchFamily="34" charset="0"/>
              </a:rPr>
              <a:t>cartílago</a:t>
            </a:r>
            <a:r>
              <a:rPr lang="es-CO" altLang="es-CO" sz="1200" dirty="0">
                <a:latin typeface="Arial" panose="020B0604020202020204" pitchFamily="34" charset="0"/>
                <a:cs typeface="Arial" panose="020B0604020202020204" pitchFamily="34" charset="0"/>
              </a:rPr>
              <a:t>, que será reemplazado posteriormente por </a:t>
            </a:r>
            <a:r>
              <a:rPr lang="es-CO" altLang="es-CO" sz="1200" i="1" u="sng" dirty="0">
                <a:latin typeface="Arial" panose="020B0604020202020204" pitchFamily="34" charset="0"/>
                <a:cs typeface="Arial" panose="020B0604020202020204" pitchFamily="34" charset="0"/>
                <a:hlinkClick r:id="rId5" tooltip="Tejido óseo">
                  <a:extLst>
                    <a:ext uri="{A12FA001-AC4F-418D-AE19-62706E023703}">
                      <ahyp:hlinkClr xmlns:ahyp="http://schemas.microsoft.com/office/drawing/2018/hyperlinkcolor" val="tx"/>
                    </a:ext>
                  </a:extLst>
                </a:hlinkClick>
              </a:rPr>
              <a:t>tejido óseo</a:t>
            </a:r>
            <a:r>
              <a:rPr lang="es-CO" altLang="es-CO" sz="1200" i="1" u="sng" dirty="0">
                <a:latin typeface="Arial" panose="020B0604020202020204" pitchFamily="34" charset="0"/>
                <a:cs typeface="Arial" panose="020B0604020202020204" pitchFamily="34" charset="0"/>
              </a:rPr>
              <a:t>.</a:t>
            </a:r>
            <a:endParaRPr lang="es-CO" altLang="es-CO" sz="1200" u="sng" dirty="0">
              <a:latin typeface="Arial" panose="020B0604020202020204" pitchFamily="34" charset="0"/>
              <a:cs typeface="Arial" panose="020B0604020202020204" pitchFamily="34" charset="0"/>
            </a:endParaRPr>
          </a:p>
          <a:p>
            <a:pPr lvl="0" defTabSz="914400" eaLnBrk="0" fontAlgn="base" hangingPunct="0">
              <a:spcBef>
                <a:spcPct val="0"/>
              </a:spcBef>
              <a:spcAft>
                <a:spcPct val="0"/>
              </a:spcAft>
            </a:pPr>
            <a:endParaRPr lang="es-CO" altLang="es-CO" sz="1200" u="sng" dirty="0">
              <a:latin typeface="Arial" panose="020B0604020202020204" pitchFamily="34" charset="0"/>
              <a:cs typeface="Arial" panose="020B0604020202020204" pitchFamily="34" charset="0"/>
            </a:endParaRPr>
          </a:p>
          <a:p>
            <a:pPr lvl="0" defTabSz="914400" eaLnBrk="0" fontAlgn="base" hangingPunct="0">
              <a:spcBef>
                <a:spcPct val="0"/>
              </a:spcBef>
              <a:spcAft>
                <a:spcPct val="0"/>
              </a:spcAft>
              <a:buFontTx/>
              <a:buChar char="•"/>
            </a:pPr>
            <a:r>
              <a:rPr lang="es-CO" altLang="es-CO" sz="1200" b="1" dirty="0">
                <a:latin typeface="Arial" panose="020B0604020202020204" pitchFamily="34" charset="0"/>
                <a:cs typeface="Arial" panose="020B0604020202020204" pitchFamily="34" charset="0"/>
              </a:rPr>
              <a:t>Apófisis</a:t>
            </a:r>
            <a:r>
              <a:rPr lang="es-CO" altLang="es-CO" sz="1200" dirty="0">
                <a:latin typeface="Arial" panose="020B0604020202020204" pitchFamily="34" charset="0"/>
                <a:cs typeface="Arial" panose="020B0604020202020204" pitchFamily="34" charset="0"/>
              </a:rPr>
              <a:t>: son los salientes del hueso, donde se insertan los músculos, ligamentos y tendones.</a:t>
            </a:r>
          </a:p>
          <a:p>
            <a:pPr lvl="0" defTabSz="914400" eaLnBrk="0" fontAlgn="base" hangingPunct="0">
              <a:spcBef>
                <a:spcPct val="0"/>
              </a:spcBef>
              <a:spcAft>
                <a:spcPct val="0"/>
              </a:spcAft>
            </a:pPr>
            <a:endParaRPr lang="es-CO" altLang="es-CO" sz="1200" dirty="0">
              <a:latin typeface="Arial" panose="020B0604020202020204" pitchFamily="34" charset="0"/>
              <a:cs typeface="Arial" panose="020B0604020202020204" pitchFamily="34" charset="0"/>
            </a:endParaRPr>
          </a:p>
          <a:p>
            <a:pPr lvl="0" defTabSz="914400" eaLnBrk="0" fontAlgn="base" hangingPunct="0">
              <a:spcBef>
                <a:spcPct val="0"/>
              </a:spcBef>
              <a:spcAft>
                <a:spcPct val="0"/>
              </a:spcAft>
              <a:buFontTx/>
              <a:buChar char="•"/>
            </a:pPr>
            <a:r>
              <a:rPr lang="es-CO" altLang="es-CO" sz="1200" b="1" dirty="0">
                <a:latin typeface="Arial" panose="020B0604020202020204" pitchFamily="34" charset="0"/>
                <a:cs typeface="Arial" panose="020B0604020202020204" pitchFamily="34" charset="0"/>
              </a:rPr>
              <a:t>Periostio</a:t>
            </a:r>
            <a:r>
              <a:rPr lang="es-CO" altLang="es-CO" sz="1200" dirty="0">
                <a:latin typeface="Arial" panose="020B0604020202020204" pitchFamily="34" charset="0"/>
                <a:cs typeface="Arial" panose="020B0604020202020204" pitchFamily="34" charset="0"/>
              </a:rPr>
              <a:t>: es una membrana que recubre el hueso, aunque no está presente en las </a:t>
            </a:r>
            <a:r>
              <a:rPr lang="es-CO" altLang="es-CO" sz="1200" u="sng" dirty="0">
                <a:latin typeface="Arial" panose="020B0604020202020204" pitchFamily="34" charset="0"/>
                <a:cs typeface="Arial" panose="020B0604020202020204" pitchFamily="34" charset="0"/>
                <a:hlinkClick r:id="rId6" tooltip="Articulaciones">
                  <a:extLst>
                    <a:ext uri="{A12FA001-AC4F-418D-AE19-62706E023703}">
                      <ahyp:hlinkClr xmlns:ahyp="http://schemas.microsoft.com/office/drawing/2018/hyperlinkcolor" val="tx"/>
                    </a:ext>
                  </a:extLst>
                </a:hlinkClick>
              </a:rPr>
              <a:t>articulaciones</a:t>
            </a:r>
            <a:r>
              <a:rPr lang="es-CO" altLang="es-CO" sz="1200" dirty="0">
                <a:latin typeface="Arial" panose="020B0604020202020204" pitchFamily="34" charset="0"/>
                <a:cs typeface="Arial" panose="020B0604020202020204" pitchFamily="34" charset="0"/>
              </a:rPr>
              <a:t> (epífisis), ya que está sustituida por el cartílago, que protege del rozamiento.</a:t>
            </a:r>
          </a:p>
          <a:p>
            <a:pPr lvl="0" defTabSz="914400" eaLnBrk="0" fontAlgn="base" hangingPunct="0">
              <a:spcBef>
                <a:spcPct val="0"/>
              </a:spcBef>
              <a:spcAft>
                <a:spcPct val="0"/>
              </a:spcAft>
            </a:pPr>
            <a:endParaRPr lang="es-CO" altLang="es-CO" sz="1200" dirty="0">
              <a:latin typeface="Arial" panose="020B0604020202020204" pitchFamily="34" charset="0"/>
              <a:cs typeface="Arial" panose="020B0604020202020204" pitchFamily="34" charset="0"/>
            </a:endParaRPr>
          </a:p>
          <a:p>
            <a:pPr lvl="0" defTabSz="914400" eaLnBrk="0" fontAlgn="base" hangingPunct="0">
              <a:spcBef>
                <a:spcPct val="0"/>
              </a:spcBef>
              <a:spcAft>
                <a:spcPct val="0"/>
              </a:spcAft>
              <a:buFontTx/>
              <a:buChar char="•"/>
            </a:pPr>
            <a:r>
              <a:rPr lang="es-CO" altLang="es-CO" sz="1200" b="1" dirty="0">
                <a:latin typeface="Arial" panose="020B0604020202020204" pitchFamily="34" charset="0"/>
                <a:cs typeface="Arial" panose="020B0604020202020204" pitchFamily="34" charset="0"/>
              </a:rPr>
              <a:t>Endostio</a:t>
            </a:r>
            <a:r>
              <a:rPr lang="es-CO" altLang="es-CO" sz="1200" dirty="0">
                <a:latin typeface="Arial" panose="020B0604020202020204" pitchFamily="34" charset="0"/>
                <a:cs typeface="Arial" panose="020B0604020202020204" pitchFamily="34" charset="0"/>
              </a:rPr>
              <a:t>: Membrana de </a:t>
            </a:r>
            <a:r>
              <a:rPr lang="es-CO" altLang="es-CO" sz="1200" u="sng" dirty="0">
                <a:latin typeface="Arial" panose="020B0604020202020204" pitchFamily="34" charset="0"/>
                <a:cs typeface="Arial" panose="020B0604020202020204" pitchFamily="34" charset="0"/>
                <a:hlinkClick r:id="rId5" tooltip="El tejido conjuntivo es un tipo de tejido conectivo">
                  <a:extLst>
                    <a:ext uri="{A12FA001-AC4F-418D-AE19-62706E023703}">
                      <ahyp:hlinkClr xmlns:ahyp="http://schemas.microsoft.com/office/drawing/2018/hyperlinkcolor" val="tx"/>
                    </a:ext>
                  </a:extLst>
                </a:hlinkClick>
              </a:rPr>
              <a:t>tejido conjuntivo</a:t>
            </a:r>
            <a:r>
              <a:rPr lang="es-CO" altLang="es-CO" sz="1200" dirty="0">
                <a:latin typeface="Arial" panose="020B0604020202020204" pitchFamily="34" charset="0"/>
                <a:cs typeface="Arial" panose="020B0604020202020204" pitchFamily="34" charset="0"/>
              </a:rPr>
              <a:t> que recubre la cavidad medular</a:t>
            </a:r>
          </a:p>
        </p:txBody>
      </p:sp>
      <p:pic>
        <p:nvPicPr>
          <p:cNvPr id="1042" name="Picture 18">
            <a:extLst>
              <a:ext uri="{FF2B5EF4-FFF2-40B4-BE49-F238E27FC236}">
                <a16:creationId xmlns:a16="http://schemas.microsoft.com/office/drawing/2014/main" id="{A71F85A1-B97C-4DF0-8097-1BC174CE63C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723813" y="-30163"/>
            <a:ext cx="9525" cy="9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747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3">
            <a:extLst>
              <a:ext uri="{FF2B5EF4-FFF2-40B4-BE49-F238E27FC236}">
                <a16:creationId xmlns:a16="http://schemas.microsoft.com/office/drawing/2014/main" id="{AE19E1B7-F610-4DE4-BA9E-4F8526AB7E4B}"/>
              </a:ext>
            </a:extLst>
          </p:cNvPr>
          <p:cNvSpPr>
            <a:spLocks noGrp="1"/>
          </p:cNvSpPr>
          <p:nvPr>
            <p:ph type="title"/>
          </p:nvPr>
        </p:nvSpPr>
        <p:spPr>
          <a:xfrm>
            <a:off x="1459684" y="646396"/>
            <a:ext cx="9144000" cy="804900"/>
          </a:xfrm>
          <a:prstGeom prst="rect">
            <a:avLst/>
          </a:prstGeom>
          <a:noFill/>
        </p:spPr>
        <p:txBody>
          <a:bodyPr wrap="square" lIns="91440" tIns="45720" rIns="91440" bIns="45720">
            <a:spAutoFit/>
          </a:bodyPr>
          <a:lstStyle/>
          <a:p>
            <a:pPr algn="ctr"/>
            <a:r>
              <a:rPr lang="es-ES" sz="5400" b="1" dirty="0">
                <a:ln w="9525">
                  <a:solidFill>
                    <a:schemeClr val="bg1"/>
                  </a:solidFill>
                  <a:prstDash val="solid"/>
                </a:ln>
                <a:effectLst>
                  <a:outerShdw blurRad="12700" dist="38100" dir="2700000" algn="tl" rotWithShape="0">
                    <a:schemeClr val="bg1">
                      <a:lumMod val="50000"/>
                    </a:schemeClr>
                  </a:outerShdw>
                </a:effectLst>
              </a:rPr>
              <a:t>CLASIFICACIÓN DE LOS HUESOS</a:t>
            </a:r>
          </a:p>
        </p:txBody>
      </p:sp>
      <p:graphicFrame>
        <p:nvGraphicFramePr>
          <p:cNvPr id="6" name="Diagrama 5">
            <a:extLst>
              <a:ext uri="{FF2B5EF4-FFF2-40B4-BE49-F238E27FC236}">
                <a16:creationId xmlns:a16="http://schemas.microsoft.com/office/drawing/2014/main" id="{544C7680-7600-404E-BCFF-94BF0616440A}"/>
              </a:ext>
            </a:extLst>
          </p:cNvPr>
          <p:cNvGraphicFramePr/>
          <p:nvPr>
            <p:extLst>
              <p:ext uri="{D42A27DB-BD31-4B8C-83A1-F6EECF244321}">
                <p14:modId xmlns:p14="http://schemas.microsoft.com/office/powerpoint/2010/main" val="2127691921"/>
              </p:ext>
            </p:extLst>
          </p:nvPr>
        </p:nvGraphicFramePr>
        <p:xfrm>
          <a:off x="2189527" y="1912690"/>
          <a:ext cx="7801761" cy="40998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39896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991DE0EC-D887-4ABA-8DB6-04394D39FD54}"/>
              </a:ext>
            </a:extLst>
          </p:cNvPr>
          <p:cNvSpPr>
            <a:spLocks noGrp="1"/>
          </p:cNvSpPr>
          <p:nvPr>
            <p:ph type="title"/>
          </p:nvPr>
        </p:nvSpPr>
        <p:spPr>
          <a:xfrm>
            <a:off x="1096963" y="931825"/>
            <a:ext cx="10058400" cy="804900"/>
          </a:xfrm>
          <a:prstGeom prst="rect">
            <a:avLst/>
          </a:prstGeom>
          <a:noFill/>
        </p:spPr>
        <p:txBody>
          <a:bodyPr wrap="square" lIns="91440" tIns="45720" rIns="91440" bIns="45720">
            <a:spAutoFit/>
          </a:bodyPr>
          <a:lstStyle/>
          <a:p>
            <a:pPr algn="ctr"/>
            <a:r>
              <a:rPr lang="es-ES" sz="5400" b="1" dirty="0">
                <a:ln w="9525">
                  <a:solidFill>
                    <a:schemeClr val="bg1"/>
                  </a:solidFill>
                  <a:prstDash val="solid"/>
                </a:ln>
                <a:effectLst>
                  <a:outerShdw blurRad="12700" dist="38100" dir="2700000" algn="tl" rotWithShape="0">
                    <a:schemeClr val="bg1">
                      <a:lumMod val="50000"/>
                    </a:schemeClr>
                  </a:outerShdw>
                </a:effectLst>
              </a:rPr>
              <a:t>FUNCIÓN DE LOS HUESOS</a:t>
            </a:r>
          </a:p>
        </p:txBody>
      </p:sp>
      <p:graphicFrame>
        <p:nvGraphicFramePr>
          <p:cNvPr id="6" name="Diagrama 5">
            <a:extLst>
              <a:ext uri="{FF2B5EF4-FFF2-40B4-BE49-F238E27FC236}">
                <a16:creationId xmlns:a16="http://schemas.microsoft.com/office/drawing/2014/main" id="{7C5F6427-BC55-47C0-B453-671F8F97B149}"/>
              </a:ext>
            </a:extLst>
          </p:cNvPr>
          <p:cNvGraphicFramePr/>
          <p:nvPr>
            <p:extLst>
              <p:ext uri="{D42A27DB-BD31-4B8C-83A1-F6EECF244321}">
                <p14:modId xmlns:p14="http://schemas.microsoft.com/office/powerpoint/2010/main" val="946087088"/>
              </p:ext>
            </p:extLst>
          </p:nvPr>
        </p:nvGraphicFramePr>
        <p:xfrm>
          <a:off x="1239573" y="1862356"/>
          <a:ext cx="9775171" cy="44664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38804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B5DD8A3-1AB9-45A6-88A1-4B1FA8DB5CC7}"/>
              </a:ext>
            </a:extLst>
          </p:cNvPr>
          <p:cNvSpPr>
            <a:spLocks noGrp="1"/>
          </p:cNvSpPr>
          <p:nvPr>
            <p:ph idx="1"/>
          </p:nvPr>
        </p:nvSpPr>
        <p:spPr/>
        <p:txBody>
          <a:bodyPr/>
          <a:lstStyle/>
          <a:p>
            <a:endParaRPr lang="es-ES" dirty="0">
              <a:solidFill>
                <a:schemeClr val="tx1"/>
              </a:solidFill>
              <a:latin typeface="Open Sans"/>
              <a:hlinkClick r:id="rId2">
                <a:extLst>
                  <a:ext uri="{A12FA001-AC4F-418D-AE19-62706E023703}">
                    <ahyp:hlinkClr xmlns:ahyp="http://schemas.microsoft.com/office/drawing/2018/hyperlinkcolor" val="tx"/>
                  </a:ext>
                </a:extLst>
              </a:hlinkClick>
            </a:endParaRPr>
          </a:p>
          <a:p>
            <a:r>
              <a:rPr lang="es-ES" sz="1400" u="sng" dirty="0">
                <a:solidFill>
                  <a:schemeClr val="tx1"/>
                </a:solidFill>
                <a:latin typeface="Open Sans"/>
                <a:hlinkClick r:id="rId2">
                  <a:extLst>
                    <a:ext uri="{A12FA001-AC4F-418D-AE19-62706E023703}">
                      <ahyp:hlinkClr xmlns:ahyp="http://schemas.microsoft.com/office/drawing/2018/hyperlinkcolor" val="tx"/>
                    </a:ext>
                  </a:extLst>
                </a:hlinkClick>
              </a:rPr>
              <a:t>Que es el sistema óseo</a:t>
            </a:r>
            <a:r>
              <a:rPr lang="es-ES" sz="1400" dirty="0">
                <a:solidFill>
                  <a:schemeClr val="tx1"/>
                </a:solidFill>
                <a:latin typeface="Open Sans"/>
                <a:hlinkClick r:id="rId2">
                  <a:extLst>
                    <a:ext uri="{A12FA001-AC4F-418D-AE19-62706E023703}">
                      <ahyp:hlinkClr xmlns:ahyp="http://schemas.microsoft.com/office/drawing/2018/hyperlinkcolor" val="tx"/>
                    </a:ext>
                  </a:extLst>
                </a:hlinkClick>
              </a:rPr>
              <a:t>: </a:t>
            </a:r>
            <a:endParaRPr lang="es-ES" sz="1400" dirty="0">
              <a:solidFill>
                <a:schemeClr val="tx1"/>
              </a:solidFill>
              <a:latin typeface="Open Sans"/>
            </a:endParaRPr>
          </a:p>
          <a:p>
            <a:r>
              <a:rPr lang="es-ES" sz="1400" u="sng" dirty="0">
                <a:solidFill>
                  <a:schemeClr val="tx1"/>
                </a:solidFill>
                <a:latin typeface="Open Sans"/>
                <a:hlinkClick r:id="rId2">
                  <a:extLst>
                    <a:ext uri="{A12FA001-AC4F-418D-AE19-62706E023703}">
                      <ahyp:hlinkClr xmlns:ahyp="http://schemas.microsoft.com/office/drawing/2018/hyperlinkcolor" val="tx"/>
                    </a:ext>
                  </a:extLst>
                </a:hlinkClick>
              </a:rPr>
              <a:t>https://concepto.de/sistema-oseo/#ixzz6M6hlJR7d</a:t>
            </a:r>
            <a:endParaRPr lang="es-ES" sz="1400" u="sng" dirty="0">
              <a:solidFill>
                <a:schemeClr val="tx1"/>
              </a:solidFill>
              <a:latin typeface="Open Sans"/>
            </a:endParaRPr>
          </a:p>
          <a:p>
            <a:endParaRPr lang="es-ES" sz="1400" u="sng" dirty="0">
              <a:solidFill>
                <a:schemeClr val="tx1"/>
              </a:solidFill>
              <a:latin typeface="Open Sans"/>
            </a:endParaRPr>
          </a:p>
          <a:p>
            <a:pPr>
              <a:lnSpc>
                <a:spcPct val="100000"/>
              </a:lnSpc>
            </a:pPr>
            <a:r>
              <a:rPr lang="es-CO" sz="1400" u="sng" dirty="0">
                <a:solidFill>
                  <a:schemeClr val="tx1"/>
                </a:solidFill>
                <a:hlinkClick r:id="rId3">
                  <a:extLst>
                    <a:ext uri="{A12FA001-AC4F-418D-AE19-62706E023703}">
                      <ahyp:hlinkClr xmlns:ahyp="http://schemas.microsoft.com/office/drawing/2018/hyperlinkcolor" val="tx"/>
                    </a:ext>
                  </a:extLst>
                </a:hlinkClick>
              </a:rPr>
              <a:t>Funciones del sistema óseo: </a:t>
            </a:r>
          </a:p>
          <a:p>
            <a:pPr>
              <a:lnSpc>
                <a:spcPct val="100000"/>
              </a:lnSpc>
            </a:pPr>
            <a:r>
              <a:rPr lang="es-CO" sz="1400" u="sng" dirty="0">
                <a:solidFill>
                  <a:schemeClr val="tx1"/>
                </a:solidFill>
                <a:hlinkClick r:id="rId3">
                  <a:extLst>
                    <a:ext uri="{A12FA001-AC4F-418D-AE19-62706E023703}">
                      <ahyp:hlinkClr xmlns:ahyp="http://schemas.microsoft.com/office/drawing/2018/hyperlinkcolor" val="tx"/>
                    </a:ext>
                  </a:extLst>
                </a:hlinkClick>
              </a:rPr>
              <a:t>https://concepto.de/sistema-oseo/</a:t>
            </a:r>
            <a:endParaRPr lang="es-CO" sz="1400" u="sng" dirty="0">
              <a:solidFill>
                <a:schemeClr val="tx1"/>
              </a:solidFill>
            </a:endParaRPr>
          </a:p>
        </p:txBody>
      </p:sp>
      <p:sp>
        <p:nvSpPr>
          <p:cNvPr id="4" name="Título 3">
            <a:extLst>
              <a:ext uri="{FF2B5EF4-FFF2-40B4-BE49-F238E27FC236}">
                <a16:creationId xmlns:a16="http://schemas.microsoft.com/office/drawing/2014/main" id="{F0F0EB69-6DF7-4EB0-8A99-EE22E58EF2DC}"/>
              </a:ext>
            </a:extLst>
          </p:cNvPr>
          <p:cNvSpPr>
            <a:spLocks noGrp="1"/>
          </p:cNvSpPr>
          <p:nvPr>
            <p:ph type="title"/>
          </p:nvPr>
        </p:nvSpPr>
        <p:spPr>
          <a:xfrm>
            <a:off x="1096963" y="931825"/>
            <a:ext cx="10058400" cy="804900"/>
          </a:xfrm>
          <a:prstGeom prst="rect">
            <a:avLst/>
          </a:prstGeom>
          <a:noFill/>
        </p:spPr>
        <p:txBody>
          <a:bodyPr wrap="square" lIns="91440" tIns="45720" rIns="91440" bIns="45720">
            <a:spAutoFit/>
          </a:bodyPr>
          <a:lstStyle/>
          <a:p>
            <a:pPr algn="ctr"/>
            <a:r>
              <a:rPr lang="es-ES" sz="5400" b="1" dirty="0">
                <a:ln w="9525">
                  <a:solidFill>
                    <a:schemeClr val="bg1"/>
                  </a:solidFill>
                  <a:prstDash val="solid"/>
                </a:ln>
                <a:effectLst>
                  <a:outerShdw blurRad="12700" dist="38100" dir="2700000" algn="tl" rotWithShape="0">
                    <a:schemeClr val="bg1">
                      <a:lumMod val="50000"/>
                    </a:schemeClr>
                  </a:outerShdw>
                </a:effectLst>
              </a:rPr>
              <a:t>Bibliografía</a:t>
            </a:r>
          </a:p>
        </p:txBody>
      </p:sp>
    </p:spTree>
    <p:extLst>
      <p:ext uri="{BB962C8B-B14F-4D97-AF65-F5344CB8AC3E}">
        <p14:creationId xmlns:p14="http://schemas.microsoft.com/office/powerpoint/2010/main" val="3563202315"/>
      </p:ext>
    </p:extLst>
  </p:cSld>
  <p:clrMapOvr>
    <a:masterClrMapping/>
  </p:clrMapOvr>
</p:sld>
</file>

<file path=ppt/theme/theme1.xml><?xml version="1.0" encoding="utf-8"?>
<a:theme xmlns:a="http://schemas.openxmlformats.org/drawingml/2006/main" name="Retrospección">
  <a:themeElements>
    <a:clrScheme name="Retrospección">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206</TotalTime>
  <Words>606</Words>
  <Application>Microsoft Office PowerPoint</Application>
  <PresentationFormat>Panorámica</PresentationFormat>
  <Paragraphs>48</Paragraphs>
  <Slides>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6</vt:i4>
      </vt:variant>
    </vt:vector>
  </HeadingPairs>
  <TitlesOfParts>
    <vt:vector size="11" baseType="lpstr">
      <vt:lpstr>Arial</vt:lpstr>
      <vt:lpstr>Calibri</vt:lpstr>
      <vt:lpstr>Calibri Light</vt:lpstr>
      <vt:lpstr>Open Sans</vt:lpstr>
      <vt:lpstr>Retrospección</vt:lpstr>
      <vt:lpstr>Presentación de PowerPoint</vt:lpstr>
      <vt:lpstr>Presentación de PowerPoint</vt:lpstr>
      <vt:lpstr>PARTES DEL HUESO</vt:lpstr>
      <vt:lpstr>CLASIFICACIÓN DE LOS HUESOS</vt:lpstr>
      <vt:lpstr>FUNCIÓN DE LOS HUESOS</vt:lpstr>
      <vt:lpstr>Bibliografía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User</dc:creator>
  <cp:lastModifiedBy>User</cp:lastModifiedBy>
  <cp:revision>20</cp:revision>
  <dcterms:created xsi:type="dcterms:W3CDTF">2020-05-11T04:29:44Z</dcterms:created>
  <dcterms:modified xsi:type="dcterms:W3CDTF">2020-05-11T07:56:21Z</dcterms:modified>
</cp:coreProperties>
</file>