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59" r:id="rId5"/>
    <p:sldId id="260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AEC7D8-7F69-4BFA-B878-CDD0756994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38E4906-E5EA-416C-BFBD-4629C9917E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ED2A48-6F5A-46BA-A4BA-FA26459D1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4B288-D3DB-4B2C-96C9-BB5489B93578}" type="datetimeFigureOut">
              <a:rPr lang="es-CO" smtClean="0"/>
              <a:t>31/03/2021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1961A3-3BF9-4F09-B32E-321C34FCF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AEA7B8-94AE-46DC-B35C-733E9BCEC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E587-6D8B-4977-9383-A52FF0BD02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860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ECAB76-B7A3-4749-8A7B-4744C097D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F90D627-EA59-42F2-B9B5-50A7197928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660A7F-83C6-471A-81EE-F74BC6144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4B288-D3DB-4B2C-96C9-BB5489B93578}" type="datetimeFigureOut">
              <a:rPr lang="es-CO" smtClean="0"/>
              <a:t>31/03/2021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692990-2FA1-47C1-962B-4772133CC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BAAD78-36B7-4656-B026-CFCA92CF1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E587-6D8B-4977-9383-A52FF0BD02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9827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CB54FB2-439E-4F2C-B4C5-B3EC3B1FD8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3CBB851-86CA-4BAA-95E9-ACB0A7781E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5F4B51-240A-4C39-8BAC-614EBBF8A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4B288-D3DB-4B2C-96C9-BB5489B93578}" type="datetimeFigureOut">
              <a:rPr lang="es-CO" smtClean="0"/>
              <a:t>31/03/2021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611F00-E46D-45E9-A5D0-292053EF4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A19678-6D72-41F2-9082-CE928197B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E587-6D8B-4977-9383-A52FF0BD02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213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57C084-56C4-4A9F-B55B-D93B5A875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0B677E7-E350-484B-8F07-1ADE8B353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D27BED-D307-4946-9A5F-C96B89EFA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4B288-D3DB-4B2C-96C9-BB5489B93578}" type="datetimeFigureOut">
              <a:rPr lang="es-CO" smtClean="0"/>
              <a:t>31/03/2021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447EAEB-2DDA-4874-9500-256BA967D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DE625D-9D3F-456E-B307-CB27EFCFF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E587-6D8B-4977-9383-A52FF0BD02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4562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959260-E17B-4017-B7C7-186D7B08D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90D55F9-5746-4725-A9B9-A88B74777A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BD257C-C8C5-43EF-A080-F651A5DE6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4B288-D3DB-4B2C-96C9-BB5489B93578}" type="datetimeFigureOut">
              <a:rPr lang="es-CO" smtClean="0"/>
              <a:t>31/03/2021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9541BC-258C-4BBC-AE10-38502C09A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A76222-ECCB-47AD-833F-F07BD1FC0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E587-6D8B-4977-9383-A52FF0BD02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9469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A67009-1DA1-476C-B82C-A5D330228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CBE7B9-8215-49A7-8208-BBC122F306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E139302-E534-4164-8019-6E5763658D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B8E3A66-6C93-4A79-96AD-A9ECF429C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4B288-D3DB-4B2C-96C9-BB5489B93578}" type="datetimeFigureOut">
              <a:rPr lang="es-CO" smtClean="0"/>
              <a:t>31/03/2021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53884D0-03F3-44F2-8385-35D3A0A11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83E11DD-50DD-451D-848C-959B18B7D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E587-6D8B-4977-9383-A52FF0BD02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84697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F1160B-426A-43F3-9A10-AE88E9B0C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A4F370F-A49A-4783-820D-D7E0D3B01B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BDDF09B-7550-46DC-958B-036EBBDA07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2EC5BF8-B8D9-4AB1-94EA-407BFDCA5A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5E0724F-2DF8-4ED7-A51C-AB3F7A4104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21742F7-5270-4218-8094-D7DD61E51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4B288-D3DB-4B2C-96C9-BB5489B93578}" type="datetimeFigureOut">
              <a:rPr lang="es-CO" smtClean="0"/>
              <a:t>31/03/2021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69FFFCE-DF07-4EA7-BF06-F138680CF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0018293-4B47-4B75-BC64-EC367DFD9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E587-6D8B-4977-9383-A52FF0BD02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4624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DDB946-5090-439F-83D5-7A593A93A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F1AD378-B969-4B0E-BF71-3D897EF27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4B288-D3DB-4B2C-96C9-BB5489B93578}" type="datetimeFigureOut">
              <a:rPr lang="es-CO" smtClean="0"/>
              <a:t>31/03/2021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FBE901B-1072-47F0-8214-DEEF9728C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65833A6-7429-44BB-B042-3D8ABB1D7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E587-6D8B-4977-9383-A52FF0BD02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256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8CB5457-FCB0-4952-A4DF-97BE8E317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4B288-D3DB-4B2C-96C9-BB5489B93578}" type="datetimeFigureOut">
              <a:rPr lang="es-CO" smtClean="0"/>
              <a:t>31/03/2021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EC39C16-2FEE-44FA-84BC-6C60655B3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5E80051-8985-481D-BCBC-2B6D0CEDA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E587-6D8B-4977-9383-A52FF0BD02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16828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724F7D-CD65-4981-B06A-A93F012E7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8CBE02-89C6-4D05-9E44-4C297E2F5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0E5521F-93C7-40EA-9D0A-1ABE7DF1D1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6D0EEB6-A907-4B74-BF6F-DEA7C560F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4B288-D3DB-4B2C-96C9-BB5489B93578}" type="datetimeFigureOut">
              <a:rPr lang="es-CO" smtClean="0"/>
              <a:t>31/03/2021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DEC09F6-5792-4E4A-920E-5E8D713EE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317C61D-FECA-42F7-9D67-9BEFB28E5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E587-6D8B-4977-9383-A52FF0BD02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7577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A09C34-1BED-4700-873F-BA8697D99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351E87F-0F92-475B-9D15-673B9113B4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3F6E3B0-B6F4-4A14-A045-C2A94088CB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EC7D5C6-776E-4146-8745-FDDFE4AF7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4B288-D3DB-4B2C-96C9-BB5489B93578}" type="datetimeFigureOut">
              <a:rPr lang="es-CO" smtClean="0"/>
              <a:t>31/03/2021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5409128-C0F5-472C-9FDB-F199ED9D1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0225737-9F0C-4C0A-B065-DA1373216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E587-6D8B-4977-9383-A52FF0BD02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38627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A33181A-5038-4CD5-8C51-23237F647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B4CC9A7-17A4-44CF-8A4F-F62C88D0C6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C8A0E9-5E69-4111-9CDF-DBF709DAE4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4B288-D3DB-4B2C-96C9-BB5489B93578}" type="datetimeFigureOut">
              <a:rPr lang="es-CO" smtClean="0"/>
              <a:t>31/03/2021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D7C8CCD-C80E-426D-916B-64300F6831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9FBD64F-AD95-4141-9808-AF9D22DD81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EE587-6D8B-4977-9383-A52FF0BD02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5079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GDy5Z-Q2fU?feature=oembed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4D339B-874F-4FE9-A2A4-BE6AD1E82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Equivalencias de las regletas</a:t>
            </a:r>
          </a:p>
        </p:txBody>
      </p:sp>
      <p:pic>
        <p:nvPicPr>
          <p:cNvPr id="4" name="Elementos multimedia en línea 3" title="3. Equivalencia con regletas,  actividad incluida, para niños preescolar y primaria, aprende en casa">
            <a:hlinkClick r:id="" action="ppaction://media"/>
            <a:extLst>
              <a:ext uri="{FF2B5EF4-FFF2-40B4-BE49-F238E27FC236}">
                <a16:creationId xmlns:a16="http://schemas.microsoft.com/office/drawing/2014/main" id="{1D784343-0829-4A0A-A653-1D647A00CBF1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922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6882" y="280374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0D30A95-0BDE-4B35-A708-8FB21B64B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351" y="433545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endParaRPr lang="en-US" sz="5400">
              <a:solidFill>
                <a:srgbClr val="FFFFFF"/>
              </a:solidFill>
            </a:endParaRP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30078" y="1522292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plantilla-regletas | Regletas, Regletas matematicas, Regletas cuisenaire">
            <a:extLst>
              <a:ext uri="{FF2B5EF4-FFF2-40B4-BE49-F238E27FC236}">
                <a16:creationId xmlns:a16="http://schemas.microsoft.com/office/drawing/2014/main" id="{54853F89-C7B4-42BF-85F1-787867E4391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45361" y="2426818"/>
            <a:ext cx="2828328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16278" y="2596836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Ejercicio de Trabajamos las equivalencias con regletas">
            <a:extLst>
              <a:ext uri="{FF2B5EF4-FFF2-40B4-BE49-F238E27FC236}">
                <a16:creationId xmlns:a16="http://schemas.microsoft.com/office/drawing/2014/main" id="{696C65DD-5AE9-4713-B6F0-2BBD3F195A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58867" y="2426818"/>
            <a:ext cx="2828328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6116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99AE2756-0FC4-4155-83E7-58AAAB63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65689" y="477749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id="{247AB924-1B87-43FC-B7C7-B112D5C51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463354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4AE04D5-D60E-4ECF-8722-A39DDEA35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538" y="475663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endParaRPr lang="en-US" sz="5400">
              <a:solidFill>
                <a:srgbClr val="FFFFFF"/>
              </a:solidFill>
            </a:endParaRPr>
          </a:p>
        </p:txBody>
      </p:sp>
      <p:pic>
        <p:nvPicPr>
          <p:cNvPr id="4098" name="Picture 2" descr="Regleta del número 6">
            <a:extLst>
              <a:ext uri="{FF2B5EF4-FFF2-40B4-BE49-F238E27FC236}">
                <a16:creationId xmlns:a16="http://schemas.microsoft.com/office/drawing/2014/main" id="{D3C00410-34EE-40CD-A23A-FB8F825EF3D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0040" y="1094740"/>
            <a:ext cx="3425609" cy="2423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Fichas de Ejercicios con Regletas LADO – Lado">
            <a:extLst>
              <a:ext uri="{FF2B5EF4-FFF2-40B4-BE49-F238E27FC236}">
                <a16:creationId xmlns:a16="http://schemas.microsoft.com/office/drawing/2014/main" id="{0E673D58-D881-45DE-9DB4-B9E9584824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85729" y="1092011"/>
            <a:ext cx="3433324" cy="2429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818DC98F-4057-4645-B948-F604F39A9C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53400" y="477749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Fichas de Ejercicios con Regletas LADO – Lado">
            <a:extLst>
              <a:ext uri="{FF2B5EF4-FFF2-40B4-BE49-F238E27FC236}">
                <a16:creationId xmlns:a16="http://schemas.microsoft.com/office/drawing/2014/main" id="{F4060A1E-6875-493B-BCA2-783CBB3D7C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9725" y="1117653"/>
            <a:ext cx="3423916" cy="2422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DAD2B705-4A9B-408D-AA80-4F41045E09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573869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4983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>
            <a:extLst>
              <a:ext uri="{FF2B5EF4-FFF2-40B4-BE49-F238E27FC236}">
                <a16:creationId xmlns:a16="http://schemas.microsoft.com/office/drawing/2014/main" id="{5E52985E-2553-471E-82AA-5ED7A3298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3308" y="4462044"/>
            <a:ext cx="11438793" cy="184425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714337F-2C9F-48D8-9BFA-11038D771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70" y="4615840"/>
            <a:ext cx="3885141" cy="1526741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endParaRPr lang="en-US" sz="3000">
              <a:solidFill>
                <a:schemeClr val="bg1"/>
              </a:solidFill>
            </a:endParaRPr>
          </a:p>
        </p:txBody>
      </p:sp>
      <p:pic>
        <p:nvPicPr>
          <p:cNvPr id="2052" name="Picture 4" descr="Fichas de Ejercicios con Regletas LADO – Lado">
            <a:extLst>
              <a:ext uri="{FF2B5EF4-FFF2-40B4-BE49-F238E27FC236}">
                <a16:creationId xmlns:a16="http://schemas.microsoft.com/office/drawing/2014/main" id="{AF99D598-01E3-42CB-84B7-0E445B96622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9" r="2" b="1759"/>
          <a:stretch/>
        </p:blipFill>
        <p:spPr bwMode="auto">
          <a:xfrm>
            <a:off x="393308" y="352931"/>
            <a:ext cx="5559480" cy="3749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Fichas de Ejercicios con Regletas LADO – Lado">
            <a:extLst>
              <a:ext uri="{FF2B5EF4-FFF2-40B4-BE49-F238E27FC236}">
                <a16:creationId xmlns:a16="http://schemas.microsoft.com/office/drawing/2014/main" id="{460B17D5-1B4D-4CBC-A79C-6A97DD6D22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70" r="-3" b="-3"/>
          <a:stretch/>
        </p:blipFill>
        <p:spPr bwMode="auto">
          <a:xfrm>
            <a:off x="6251736" y="357013"/>
            <a:ext cx="5546955" cy="3749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DAE3ABC6-4042-4293-A7DF-F01181363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739873" y="4690076"/>
            <a:ext cx="0" cy="137160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CD9B930-2C76-43B3-856E-D9A17C21A2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5336" y="4615840"/>
            <a:ext cx="6609921" cy="1526741"/>
          </a:xfrm>
        </p:spPr>
        <p:txBody>
          <a:bodyPr anchor="ctr">
            <a:normAutofit/>
          </a:bodyPr>
          <a:lstStyle/>
          <a:p>
            <a:endParaRPr lang="es-CO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646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Rectangle 140">
            <a:extLst>
              <a:ext uri="{FF2B5EF4-FFF2-40B4-BE49-F238E27FC236}">
                <a16:creationId xmlns:a16="http://schemas.microsoft.com/office/drawing/2014/main" id="{D7A453D2-15D8-4403-815F-291FA1634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8161EA6B-09CA-445B-AB0D-8DF76FA92D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0"/>
            <a:ext cx="12188952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7F85096F-E650-46D6-834C-4054E37702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5061BE38-1DAF-49A1-AA3A-7BEB3399C0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Oval 146">
              <a:extLst>
                <a:ext uri="{FF2B5EF4-FFF2-40B4-BE49-F238E27FC236}">
                  <a16:creationId xmlns:a16="http://schemas.microsoft.com/office/drawing/2014/main" id="{F8EFFF24-FCC8-4379-9678-AB33115351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1492E8F9-AD41-4334-B292-1AB0F238D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474B130F-6E67-4737-BE99-2E32DED071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0" name="Oval 149">
              <a:extLst>
                <a:ext uri="{FF2B5EF4-FFF2-40B4-BE49-F238E27FC236}">
                  <a16:creationId xmlns:a16="http://schemas.microsoft.com/office/drawing/2014/main" id="{3139C3CB-D4E4-4316-81BE-6D82DB677A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B156963E-8E83-4807-8E22-2CB7D45F1B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076" name="Picture 4" descr="Regleta del número 1">
            <a:extLst>
              <a:ext uri="{FF2B5EF4-FFF2-40B4-BE49-F238E27FC236}">
                <a16:creationId xmlns:a16="http://schemas.microsoft.com/office/drawing/2014/main" id="{F28AA131-B72B-4B56-B562-BB78D2001B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6765" y="440815"/>
            <a:ext cx="3516933" cy="2488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3" name="Group 152">
            <a:extLst>
              <a:ext uri="{FF2B5EF4-FFF2-40B4-BE49-F238E27FC236}">
                <a16:creationId xmlns:a16="http://schemas.microsoft.com/office/drawing/2014/main" id="{975C268C-D419-4123-9FAD-0E2B7F9EE7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474192" y="584794"/>
            <a:ext cx="304800" cy="429768"/>
            <a:chOff x="215328" y="-46937"/>
            <a:chExt cx="304800" cy="2773841"/>
          </a:xfrm>
        </p:grpSpPr>
        <p:cxnSp>
          <p:nvCxnSpPr>
            <p:cNvPr id="154" name="Straight Connector 153">
              <a:extLst>
                <a:ext uri="{FF2B5EF4-FFF2-40B4-BE49-F238E27FC236}">
                  <a16:creationId xmlns:a16="http://schemas.microsoft.com/office/drawing/2014/main" id="{3A7E309C-A3BD-432E-8CB5-F0B6425281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>
              <a:extLst>
                <a:ext uri="{FF2B5EF4-FFF2-40B4-BE49-F238E27FC236}">
                  <a16:creationId xmlns:a16="http://schemas.microsoft.com/office/drawing/2014/main" id="{2F1F621C-4533-4835-ADE2-372F2763A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>
              <a:extLst>
                <a:ext uri="{FF2B5EF4-FFF2-40B4-BE49-F238E27FC236}">
                  <a16:creationId xmlns:a16="http://schemas.microsoft.com/office/drawing/2014/main" id="{8EFC8245-5168-4DAF-930D-09A7BDDA6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>
              <a:extLst>
                <a:ext uri="{FF2B5EF4-FFF2-40B4-BE49-F238E27FC236}">
                  <a16:creationId xmlns:a16="http://schemas.microsoft.com/office/drawing/2014/main" id="{F192ED34-5046-4043-AEF8-2DF7C4806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078" name="Picture 6" descr="Regleta del número 2">
            <a:extLst>
              <a:ext uri="{FF2B5EF4-FFF2-40B4-BE49-F238E27FC236}">
                <a16:creationId xmlns:a16="http://schemas.microsoft.com/office/drawing/2014/main" id="{E963E7FA-FEE9-4200-8C74-F60C3EF320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84167" y="440815"/>
            <a:ext cx="3516933" cy="2488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9" name="Rectangle 158">
            <a:extLst>
              <a:ext uri="{FF2B5EF4-FFF2-40B4-BE49-F238E27FC236}">
                <a16:creationId xmlns:a16="http://schemas.microsoft.com/office/drawing/2014/main" id="{B8114C98-A349-4111-A123-E8EAB86ABE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38146" y="1042605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670FB431-AE18-414D-92F4-1D12D1991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162" name="Straight Connector 161">
              <a:extLst>
                <a:ext uri="{FF2B5EF4-FFF2-40B4-BE49-F238E27FC236}">
                  <a16:creationId xmlns:a16="http://schemas.microsoft.com/office/drawing/2014/main" id="{24467063-D74E-4D42-8790-B9F6D69584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A1D19BAC-1681-47BC-AAF5-92FAFFF6F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94347C2B-E846-452C-97AA-7E254FC1C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>
              <a:extLst>
                <a:ext uri="{FF2B5EF4-FFF2-40B4-BE49-F238E27FC236}">
                  <a16:creationId xmlns:a16="http://schemas.microsoft.com/office/drawing/2014/main" id="{10EA2B35-7959-4C2A-84AA-FF5D94FED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080" name="Picture 8" descr="Regleta del número 3">
            <a:extLst>
              <a:ext uri="{FF2B5EF4-FFF2-40B4-BE49-F238E27FC236}">
                <a16:creationId xmlns:a16="http://schemas.microsoft.com/office/drawing/2014/main" id="{6E3B7E15-D82B-49EF-9125-0FEE064A12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51569" y="440815"/>
            <a:ext cx="3516933" cy="2488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7" name="Rectangle 166">
            <a:extLst>
              <a:ext uri="{FF2B5EF4-FFF2-40B4-BE49-F238E27FC236}">
                <a16:creationId xmlns:a16="http://schemas.microsoft.com/office/drawing/2014/main" id="{E2D3D3F2-ABBB-4453-B1C5-1BEBF7E4D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9" name="Group 168">
            <a:extLst>
              <a:ext uri="{FF2B5EF4-FFF2-40B4-BE49-F238E27FC236}">
                <a16:creationId xmlns:a16="http://schemas.microsoft.com/office/drawing/2014/main" id="{8214E4A5-A0D2-42C4-8D14-D2A7E495F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7494D7A0-6B21-41E8-A7D3-0033BBB791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>
              <a:extLst>
                <a:ext uri="{FF2B5EF4-FFF2-40B4-BE49-F238E27FC236}">
                  <a16:creationId xmlns:a16="http://schemas.microsoft.com/office/drawing/2014/main" id="{1E141D7D-32B0-448E-A666-EA8703AFCF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>
              <a:extLst>
                <a:ext uri="{FF2B5EF4-FFF2-40B4-BE49-F238E27FC236}">
                  <a16:creationId xmlns:a16="http://schemas.microsoft.com/office/drawing/2014/main" id="{8D87E268-6345-420F-8B97-B37ED0410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id="{35E1622E-7FA6-4760-A2BF-A8105EBF7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FB989A1C-9E5E-43D2-88CA-7370D22A2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4018137"/>
            <a:ext cx="4550664" cy="2129586"/>
          </a:xfrm>
          <a:noFill/>
        </p:spPr>
        <p:txBody>
          <a:bodyPr vert="horz" lIns="91440" tIns="45720" rIns="91440" bIns="45720" rtlCol="0" anchor="t">
            <a:normAutofit/>
          </a:bodyPr>
          <a:lstStyle/>
          <a:p>
            <a:endParaRPr lang="en-US" sz="4800">
              <a:solidFill>
                <a:schemeClr val="bg1"/>
              </a:solidFill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852C091-852E-48F1-A8E2-026EBAA7E4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080" y="4018143"/>
            <a:ext cx="5994666" cy="2129599"/>
          </a:xfrm>
          <a:noFill/>
        </p:spPr>
        <p:txBody>
          <a:bodyPr anchor="t">
            <a:normAutofit/>
          </a:bodyPr>
          <a:lstStyle/>
          <a:p>
            <a:endParaRPr lang="es-CO" sz="1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8743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</Words>
  <Application>Microsoft Office PowerPoint</Application>
  <PresentationFormat>Panorámica</PresentationFormat>
  <Paragraphs>1</Paragraphs>
  <Slides>5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Equivalencias de las regletas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Así soy yo, único e irrepetible</dc:title>
  <dc:creator>cecilia cortes</dc:creator>
  <cp:lastModifiedBy>cecilia cortes</cp:lastModifiedBy>
  <cp:revision>5</cp:revision>
  <dcterms:created xsi:type="dcterms:W3CDTF">2021-04-01T02:58:32Z</dcterms:created>
  <dcterms:modified xsi:type="dcterms:W3CDTF">2021-04-01T03:37:23Z</dcterms:modified>
</cp:coreProperties>
</file>