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61E98-87ED-4452-B582-9DB3EE698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F3C698-D833-4275-8C58-60D4D7A2C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E026D9-2F1F-49C5-9A9F-D2158FB43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384526-DA7E-4A42-A9EE-73F66F57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D0CE73-3437-4DB0-99E1-B56B3714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305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23E8DD-5E32-4C3A-93AA-3846A2756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DE0E73-EB66-4243-9856-0E8A009DE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751011-0ADC-4F2D-A735-6829CCFC2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7455D8-EE53-4F3F-A088-FBC070B41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CF744D-34AC-41C0-B96B-0D760580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389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025AB6-021F-43AB-B8C3-ADE0FBB5B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970574-498A-41A6-B8A6-884401534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511EC4-64A9-4D8B-84F3-C9AF6E58C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3373EA-239D-4EB0-A167-016C80595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F401A4-940F-4EEB-A0DB-72DE9B0E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102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0681D-FAC6-4C74-AA51-02AD8DFD7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12050A-19D5-490B-A557-55AB66874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D36330-1403-4327-8CA6-AB0634FB9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5864A9-7B34-46B1-97FA-FEFD07F9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8E1342-8E0B-42A7-BF72-B585E1B4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04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472324-F95A-418C-A8D9-7D171D784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7FAA79-5CF7-49D6-97B5-1D944C5A9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2C59BA-8E99-4219-A304-54F65E63C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35123D-2CBE-4FC0-A46E-BD28D037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30ECAF-CC26-41C7-A49D-01BF40C25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163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24339F-98BC-4BC0-AD20-39DC68BBB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68B9E6-FF17-4F3E-8489-910A8CF67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3DF39C-F5A3-446B-B767-ED9F4820B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9CAB3-EC7B-4D96-89E4-80C6CFE18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FDA52-1D81-4B8B-AC8C-880BBC8E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3366C0-EF83-428D-A75C-D39BD73D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09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E032B-C7C6-4BC4-858B-6C7BD4D8F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F3FDF1-A065-40C4-83E4-1C52E6608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F1087B-5F8F-40FD-938B-689C8CDD8A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6B646C-083A-47AF-8E88-CD4287FDC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2A292C-0954-4B2D-BF32-F5719DE05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1DD0261-1290-4725-BB81-D26A410F6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9B1CAB9-2B57-4280-9FFA-1927337AF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4B4B29-AECA-4ED6-9FFC-F1596D7E4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028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9BEC4-7D81-4571-8BD4-5A4C6644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1EAB87-EEF0-4586-86AE-B88F5E89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034910-58D4-4AEA-9169-2310BBFFF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F5F7D-0BBE-4486-B01C-939D27CF1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501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9A5808-6AB9-43BD-A305-A7D5EB360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78E57F-634C-4E30-BE0A-17601665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9A1810-CF50-4C0C-9134-181D529DC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993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EDA81-84B2-4958-B0EA-EE665E81D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3A6768-CED3-43D3-B59A-BF0319B7E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C519FE-EFA2-45EB-923E-B4D841E41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C12BC1-081C-4216-99C5-990C99A12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ED3466-34B2-4149-ACD0-F9D56B67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E6B9A9-F71F-4866-97F6-6A1C108F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2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5A640-E4F5-48DB-B9A7-C4752EE9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14891C1-2CE8-4184-9A9A-B47166854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184384-DF85-45DC-BC15-208C6B35A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D4EE31-5AAD-418B-8BEF-BD878586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39CB3A-4E74-48CC-A286-B56A6B2A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EA3E5F-7EFE-4E58-A7B3-9A5104C9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301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76AEA2-5826-40BB-B64D-F2B65CB79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D937D7-16A6-4092-ADFA-40D0C454C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C59F54-50E7-4562-8F17-248433A1B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A317-23A1-49AD-B6FE-C1B0C49F9B40}" type="datetimeFigureOut">
              <a:rPr lang="es-CO" smtClean="0"/>
              <a:t>16/08/2021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095ACA-1AAC-4EF2-AA2E-9A045C458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A96118-80C9-4B53-B910-2AF31BAE3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87550-0075-49CD-8E0F-CAA1AEB20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53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MutFCbuQs0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E0DE21-39EE-4A6B-ACC5-AA870A767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Luisa, la lagartija azul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C2D15D-FCFD-45C7-B26F-EEBA4C45BE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0957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C6077-D9CF-429D-9BB6-94113B4C4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Luisa la lagartija azul">
            <a:hlinkClick r:id="" action="ppaction://media"/>
            <a:extLst>
              <a:ext uri="{FF2B5EF4-FFF2-40B4-BE49-F238E27FC236}">
                <a16:creationId xmlns:a16="http://schemas.microsoft.com/office/drawing/2014/main" id="{9013613E-54FD-4507-88C2-A86EAA1B43A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37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78376-50D4-4C0B-9AFC-0187FB695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Luisa la lagartija azul worksheet">
            <a:extLst>
              <a:ext uri="{FF2B5EF4-FFF2-40B4-BE49-F238E27FC236}">
                <a16:creationId xmlns:a16="http://schemas.microsoft.com/office/drawing/2014/main" id="{F04F9BDB-4120-4E12-B743-4BBDE952870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741" y="1825625"/>
            <a:ext cx="337051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is primeras lecturas: abril 2020">
            <a:extLst>
              <a:ext uri="{FF2B5EF4-FFF2-40B4-BE49-F238E27FC236}">
                <a16:creationId xmlns:a16="http://schemas.microsoft.com/office/drawing/2014/main" id="{342F05FD-09AF-4EC2-AA2E-FDEA45ED7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363"/>
            <a:ext cx="12192000" cy="664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016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3D72AA-1F06-4F17-917F-B04BD1BC0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Pin on Alfabeto - Abecedario">
            <a:extLst>
              <a:ext uri="{FF2B5EF4-FFF2-40B4-BE49-F238E27FC236}">
                <a16:creationId xmlns:a16="http://schemas.microsoft.com/office/drawing/2014/main" id="{1C93DAD2-6631-433F-9277-8AFDB2D413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196" y="1825625"/>
            <a:ext cx="55556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32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5B4C7-2673-4A3D-98D0-1ADC85DF3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Leo, dibujo </a:t>
            </a:r>
            <a:r>
              <a:rPr lang="es-ES"/>
              <a:t>y escribo</a:t>
            </a:r>
            <a:endParaRPr lang="es-CO"/>
          </a:p>
        </p:txBody>
      </p:sp>
      <p:pic>
        <p:nvPicPr>
          <p:cNvPr id="3074" name="Picture 2" descr="Letra Ll l a l e l i l o l u a l e l i l o l u l. - ppt download">
            <a:extLst>
              <a:ext uri="{FF2B5EF4-FFF2-40B4-BE49-F238E27FC236}">
                <a16:creationId xmlns:a16="http://schemas.microsoft.com/office/drawing/2014/main" id="{963B7F91-7C5A-4353-B1E6-576D46F7B7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8123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</Words>
  <Application>Microsoft Office PowerPoint</Application>
  <PresentationFormat>Panorámica</PresentationFormat>
  <Paragraphs>2</Paragraphs>
  <Slides>5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Luisa, la lagartija azul</vt:lpstr>
      <vt:lpstr>Presentación de PowerPoint</vt:lpstr>
      <vt:lpstr>Presentación de PowerPoint</vt:lpstr>
      <vt:lpstr>Presentación de PowerPoint</vt:lpstr>
      <vt:lpstr>Leo, dibujo y escribo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Luisa la lagartija azul</dc:title>
  <dc:creator>cecilia cortes</dc:creator>
  <cp:lastModifiedBy>cecilia cortes</cp:lastModifiedBy>
  <cp:revision>2</cp:revision>
  <dcterms:created xsi:type="dcterms:W3CDTF">2021-08-17T01:40:34Z</dcterms:created>
  <dcterms:modified xsi:type="dcterms:W3CDTF">2021-08-17T01:57:04Z</dcterms:modified>
</cp:coreProperties>
</file>