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EC7D8-7F69-4BFA-B878-CDD075699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8E4906-E5EA-416C-BFBD-4629C9917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ED2A48-6F5A-46BA-A4BA-FA26459D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961A3-3BF9-4F09-B32E-321C34FC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AEA7B8-94AE-46DC-B35C-733E9BCE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86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CAB76-B7A3-4749-8A7B-4744C097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90D627-EA59-42F2-B9B5-50A719792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660A7F-83C6-471A-81EE-F74BC614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692990-2FA1-47C1-962B-4772133C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BAAD78-36B7-4656-B026-CFCA92CF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982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B54FB2-439E-4F2C-B4C5-B3EC3B1FD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CBB851-86CA-4BAA-95E9-ACB0A7781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5F4B51-240A-4C39-8BAC-614EBBF8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611F00-E46D-45E9-A5D0-292053EF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A19678-6D72-41F2-9082-CE928197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13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7C084-56C4-4A9F-B55B-D93B5A87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B677E7-E350-484B-8F07-1ADE8B353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27BED-D307-4946-9A5F-C96B89EF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47EAEB-2DDA-4874-9500-256BA967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E625D-9D3F-456E-B307-CB27EFCF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456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59260-E17B-4017-B7C7-186D7B08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0D55F9-5746-4725-A9B9-A88B74777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D257C-C8C5-43EF-A080-F651A5DE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9541BC-258C-4BBC-AE10-38502C0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76222-ECCB-47AD-833F-F07BD1FC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946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67009-1DA1-476C-B82C-A5D33022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BE7B9-8215-49A7-8208-BBC122F30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139302-E534-4164-8019-6E576365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8E3A66-6C93-4A79-96AD-A9ECF429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3884D0-03F3-44F2-8385-35D3A0A1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3E11DD-50DD-451D-848C-959B18B7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69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1160B-426A-43F3-9A10-AE88E9B0C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4F370F-A49A-4783-820D-D7E0D3B01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DDF09B-7550-46DC-958B-036EBBDA0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EC5BF8-B8D9-4AB1-94EA-407BFDCA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E0724F-2DF8-4ED7-A51C-AB3F7A410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1742F7-5270-4218-8094-D7DD61E5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9FFFCE-DF07-4EA7-BF06-F138680C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018293-4B47-4B75-BC64-EC367DFD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62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DB946-5090-439F-83D5-7A593A93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1AD378-B969-4B0E-BF71-3D897EF2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BE901B-1072-47F0-8214-DEEF9728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5833A6-7429-44BB-B042-3D8ABB1D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25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CB5457-FCB0-4952-A4DF-97BE8E31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C39C16-2FEE-44FA-84BC-6C60655B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E80051-8985-481D-BCBC-2B6D0CED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8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24F7D-CD65-4981-B06A-A93F012E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8CBE02-89C6-4D05-9E44-4C297E2F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E5521F-93C7-40EA-9D0A-1ABE7DF1D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D0EEB6-A907-4B74-BF6F-DEA7C560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EC09F6-5792-4E4A-920E-5E8D713E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7C61D-FECA-42F7-9D67-9BEFB28E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57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09C34-1BED-4700-873F-BA8697D9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51E87F-0F92-475B-9D15-673B9113B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F6E3B0-B6F4-4A14-A045-C2A94088C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7D5C6-776E-4146-8745-FDDFE4AF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409128-C0F5-472C-9FDB-F199ED9D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25737-9F0C-4C0A-B065-DA137321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62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33181A-5038-4CD5-8C51-23237F64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CC9A7-17A4-44CF-8A4F-F62C88D0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C8A0E9-5E69-4111-9CDF-DBF709DAE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4B288-D3DB-4B2C-96C9-BB5489B93578}" type="datetimeFigureOut">
              <a:rPr lang="es-CO" smtClean="0"/>
              <a:t>31/03/2021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7C8CCD-C80E-426D-916B-64300F683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BD64F-AD95-4141-9808-AF9D22DD8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E587-6D8B-4977-9383-A52FF0BD02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507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GDy5Z-Q2fU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D339B-874F-4FE9-A2A4-BE6AD1E8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Equivalencias de las regletas</a:t>
            </a:r>
          </a:p>
        </p:txBody>
      </p:sp>
      <p:pic>
        <p:nvPicPr>
          <p:cNvPr id="4" name="Elementos multimedia en línea 3" title="3. Equivalencia con regletas,  actividad incluida, para niños preescolar y primaria, aprende en casa">
            <a:hlinkClick r:id="" action="ppaction://media"/>
            <a:extLst>
              <a:ext uri="{FF2B5EF4-FFF2-40B4-BE49-F238E27FC236}">
                <a16:creationId xmlns:a16="http://schemas.microsoft.com/office/drawing/2014/main" id="{1D784343-0829-4A0A-A653-1D647A00CBF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D30A95-0BDE-4B35-A708-8FB21B64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40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lantilla-regletas | Regletas, Regletas matematicas, Regletas cuisenaire">
            <a:extLst>
              <a:ext uri="{FF2B5EF4-FFF2-40B4-BE49-F238E27FC236}">
                <a16:creationId xmlns:a16="http://schemas.microsoft.com/office/drawing/2014/main" id="{54853F89-C7B4-42BF-85F1-787867E439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361" y="2426818"/>
            <a:ext cx="282832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Ejercicio de Trabajamos las equivalencias con regletas">
            <a:extLst>
              <a:ext uri="{FF2B5EF4-FFF2-40B4-BE49-F238E27FC236}">
                <a16:creationId xmlns:a16="http://schemas.microsoft.com/office/drawing/2014/main" id="{696C65DD-5AE9-4713-B6F0-2BBD3F195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58867" y="2426818"/>
            <a:ext cx="282832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11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E04D5-D60E-4ECF-8722-A39DDEA3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400">
              <a:solidFill>
                <a:srgbClr val="FFFFFF"/>
              </a:solidFill>
            </a:endParaRPr>
          </a:p>
        </p:txBody>
      </p:sp>
      <p:pic>
        <p:nvPicPr>
          <p:cNvPr id="4098" name="Picture 2" descr="Regleta del número 6">
            <a:extLst>
              <a:ext uri="{FF2B5EF4-FFF2-40B4-BE49-F238E27FC236}">
                <a16:creationId xmlns:a16="http://schemas.microsoft.com/office/drawing/2014/main" id="{D3C00410-34EE-40CD-A23A-FB8F825EF3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1094740"/>
            <a:ext cx="3425609" cy="242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ichas de Ejercicios con Regletas LADO – Lado">
            <a:extLst>
              <a:ext uri="{FF2B5EF4-FFF2-40B4-BE49-F238E27FC236}">
                <a16:creationId xmlns:a16="http://schemas.microsoft.com/office/drawing/2014/main" id="{0E673D58-D881-45DE-9DB4-B9E958482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729" y="1092011"/>
            <a:ext cx="3433324" cy="242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Fichas de Ejercicios con Regletas LADO – Lado">
            <a:extLst>
              <a:ext uri="{FF2B5EF4-FFF2-40B4-BE49-F238E27FC236}">
                <a16:creationId xmlns:a16="http://schemas.microsoft.com/office/drawing/2014/main" id="{F4060A1E-6875-493B-BCA2-783CBB3D7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9725" y="1117653"/>
            <a:ext cx="3423916" cy="24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98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14337F-2C9F-48D8-9BFA-11038D77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4615840"/>
            <a:ext cx="3885141" cy="1526741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3000">
              <a:solidFill>
                <a:schemeClr val="bg1"/>
              </a:solidFill>
            </a:endParaRPr>
          </a:p>
        </p:txBody>
      </p:sp>
      <p:pic>
        <p:nvPicPr>
          <p:cNvPr id="2052" name="Picture 4" descr="Fichas de Ejercicios con Regletas LADO – Lado">
            <a:extLst>
              <a:ext uri="{FF2B5EF4-FFF2-40B4-BE49-F238E27FC236}">
                <a16:creationId xmlns:a16="http://schemas.microsoft.com/office/drawing/2014/main" id="{AF99D598-01E3-42CB-84B7-0E445B9662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9" r="2" b="1759"/>
          <a:stretch/>
        </p:blipFill>
        <p:spPr bwMode="auto">
          <a:xfrm>
            <a:off x="393308" y="352931"/>
            <a:ext cx="5559480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chas de Ejercicios con Regletas LADO – Lado">
            <a:extLst>
              <a:ext uri="{FF2B5EF4-FFF2-40B4-BE49-F238E27FC236}">
                <a16:creationId xmlns:a16="http://schemas.microsoft.com/office/drawing/2014/main" id="{460B17D5-1B4D-4CBC-A79C-6A97DD6D22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0" r="-3" b="-3"/>
          <a:stretch/>
        </p:blipFill>
        <p:spPr bwMode="auto">
          <a:xfrm>
            <a:off x="6251736" y="357013"/>
            <a:ext cx="5546955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9B930-2C76-43B3-856E-D9A17C21A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4615840"/>
            <a:ext cx="6609921" cy="1526741"/>
          </a:xfrm>
        </p:spPr>
        <p:txBody>
          <a:bodyPr anchor="ctr">
            <a:normAutofit/>
          </a:bodyPr>
          <a:lstStyle/>
          <a:p>
            <a:endParaRPr lang="es-C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4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7F85096F-E650-46D6-834C-4054E3770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5061BE38-1DAF-49A1-AA3A-7BEB3399C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8EFFF24-FCC8-4379-9678-AB3311535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1492E8F9-AD41-4334-B292-1AB0F238D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74B130F-6E67-4737-BE99-2E32DED07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139C3CB-D4E4-4316-81BE-6D82DB67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156963E-8E83-4807-8E22-2CB7D45F1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6" name="Picture 4" descr="Regleta del número 1">
            <a:extLst>
              <a:ext uri="{FF2B5EF4-FFF2-40B4-BE49-F238E27FC236}">
                <a16:creationId xmlns:a16="http://schemas.microsoft.com/office/drawing/2014/main" id="{F28AA131-B72B-4B56-B562-BB78D2001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765" y="440815"/>
            <a:ext cx="3516933" cy="24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3" name="Group 152">
            <a:extLst>
              <a:ext uri="{FF2B5EF4-FFF2-40B4-BE49-F238E27FC236}">
                <a16:creationId xmlns:a16="http://schemas.microsoft.com/office/drawing/2014/main" id="{975C268C-D419-4123-9FAD-0E2B7F9EE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584794"/>
            <a:ext cx="304800" cy="429768"/>
            <a:chOff x="215328" y="-46937"/>
            <a:chExt cx="304800" cy="2773841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A7E309C-A3BD-432E-8CB5-F0B64252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2F1F621C-4533-4835-ADE2-372F2763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8EFC8245-5168-4DAF-930D-09A7BDDA6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192ED34-5046-4043-AEF8-2DF7C4806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8" name="Picture 6" descr="Regleta del número 2">
            <a:extLst>
              <a:ext uri="{FF2B5EF4-FFF2-40B4-BE49-F238E27FC236}">
                <a16:creationId xmlns:a16="http://schemas.microsoft.com/office/drawing/2014/main" id="{E963E7FA-FEE9-4200-8C74-F60C3EF3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7" y="440815"/>
            <a:ext cx="3516933" cy="24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80" name="Picture 8" descr="Regleta del número 3">
            <a:extLst>
              <a:ext uri="{FF2B5EF4-FFF2-40B4-BE49-F238E27FC236}">
                <a16:creationId xmlns:a16="http://schemas.microsoft.com/office/drawing/2014/main" id="{6E3B7E15-D82B-49EF-9125-0FEE064A1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1569" y="440815"/>
            <a:ext cx="3516933" cy="24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B989A1C-9E5E-43D2-88CA-7370D22A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018137"/>
            <a:ext cx="4550664" cy="2129586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52C091-852E-48F1-A8E2-026EBAA7E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080" y="4018143"/>
            <a:ext cx="5994666" cy="2129599"/>
          </a:xfrm>
          <a:noFill/>
        </p:spPr>
        <p:txBody>
          <a:bodyPr anchor="t">
            <a:normAutofit/>
          </a:bodyPr>
          <a:lstStyle/>
          <a:p>
            <a:endParaRPr lang="es-CO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7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Panorámica</PresentationFormat>
  <Paragraphs>1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Equivalencias de las regletas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Así soy yo, único e irrepetible</dc:title>
  <dc:creator>cecilia cortes</dc:creator>
  <cp:lastModifiedBy>cecilia cortes</cp:lastModifiedBy>
  <cp:revision>5</cp:revision>
  <dcterms:created xsi:type="dcterms:W3CDTF">2021-04-01T02:58:32Z</dcterms:created>
  <dcterms:modified xsi:type="dcterms:W3CDTF">2021-04-01T03:37:23Z</dcterms:modified>
</cp:coreProperties>
</file>